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5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6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media/image34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3"/>
  </p:notesMasterIdLst>
  <p:sldIdLst>
    <p:sldId id="1575" r:id="rId3"/>
    <p:sldId id="3106" r:id="rId4"/>
    <p:sldId id="3071" r:id="rId5"/>
    <p:sldId id="3070" r:id="rId6"/>
    <p:sldId id="3072" r:id="rId7"/>
    <p:sldId id="3074" r:id="rId8"/>
    <p:sldId id="3100" r:id="rId9"/>
    <p:sldId id="3084" r:id="rId10"/>
    <p:sldId id="3085" r:id="rId11"/>
    <p:sldId id="3075" r:id="rId12"/>
    <p:sldId id="3101" r:id="rId13"/>
    <p:sldId id="3089" r:id="rId14"/>
    <p:sldId id="3090" r:id="rId15"/>
    <p:sldId id="3091" r:id="rId16"/>
    <p:sldId id="3092" r:id="rId17"/>
    <p:sldId id="3102" r:id="rId18"/>
    <p:sldId id="3099" r:id="rId19"/>
    <p:sldId id="3103" r:id="rId20"/>
    <p:sldId id="3105" r:id="rId21"/>
    <p:sldId id="310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  <a:srgbClr val="373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170388-4B7B-483B-A437-93E321A231E2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F03358-E3B1-4278-915F-9D639965CB96}">
      <dgm:prSet phldrT="[Текст]"/>
      <dgm:spPr/>
      <dgm:t>
        <a:bodyPr/>
        <a:lstStyle/>
        <a:p>
          <a:r>
            <a:rPr lang="ru-RU" dirty="0"/>
            <a:t>  </a:t>
          </a:r>
        </a:p>
      </dgm:t>
    </dgm:pt>
    <dgm:pt modelId="{2535E758-4F66-4D8C-9E0E-B97BC9F41915}" type="parTrans" cxnId="{D2D066B5-0D16-48CE-B649-47B913AB24AF}">
      <dgm:prSet/>
      <dgm:spPr/>
      <dgm:t>
        <a:bodyPr/>
        <a:lstStyle/>
        <a:p>
          <a:endParaRPr lang="ru-RU"/>
        </a:p>
      </dgm:t>
    </dgm:pt>
    <dgm:pt modelId="{3EAE6C37-31B4-404C-9A25-D3F9340EA45C}" type="sibTrans" cxnId="{D2D066B5-0D16-48CE-B649-47B913AB24AF}">
      <dgm:prSet/>
      <dgm:spPr/>
      <dgm:t>
        <a:bodyPr/>
        <a:lstStyle/>
        <a:p>
          <a:endParaRPr lang="ru-RU"/>
        </a:p>
      </dgm:t>
    </dgm:pt>
    <dgm:pt modelId="{74F802B4-8A75-4008-BF3B-3CED66D49957}">
      <dgm:prSet phldrT="[Текст]" custT="1"/>
      <dgm:spPr/>
      <dgm:t>
        <a:bodyPr/>
        <a:lstStyle/>
        <a:p>
          <a:pPr algn="l"/>
          <a:r>
            <a:rPr lang="ru-RU" sz="2000" dirty="0"/>
            <a:t>Распоряжение Министерства образования Московской области от 30.10.2025 № Р–904 «Об утверждении типового положения о  муниципальной методической службе Московской области и стандарта деятельности муниципальных методических служб в Московской области»</a:t>
          </a:r>
        </a:p>
      </dgm:t>
    </dgm:pt>
    <dgm:pt modelId="{AF04B671-A4A2-46D8-938E-75D6A65557E5}" type="parTrans" cxnId="{0442BAC8-BC76-46E1-9A5E-F5F07187A583}">
      <dgm:prSet/>
      <dgm:spPr/>
      <dgm:t>
        <a:bodyPr/>
        <a:lstStyle/>
        <a:p>
          <a:endParaRPr lang="ru-RU"/>
        </a:p>
      </dgm:t>
    </dgm:pt>
    <dgm:pt modelId="{F4DD399F-3523-436B-B9F6-31A3242BA6BE}" type="sibTrans" cxnId="{0442BAC8-BC76-46E1-9A5E-F5F07187A583}">
      <dgm:prSet/>
      <dgm:spPr/>
      <dgm:t>
        <a:bodyPr/>
        <a:lstStyle/>
        <a:p>
          <a:endParaRPr lang="ru-RU"/>
        </a:p>
      </dgm:t>
    </dgm:pt>
    <dgm:pt modelId="{FCCC9922-5176-4C5E-B599-4C084AA22EC9}">
      <dgm:prSet phldrT="[Текст]" custT="1"/>
      <dgm:spPr/>
      <dgm:t>
        <a:bodyPr/>
        <a:lstStyle/>
        <a:p>
          <a:r>
            <a:rPr lang="ru-RU" sz="2000" dirty="0"/>
            <a:t>П. 5 Базовые направления деятельности ММС:</a:t>
          </a:r>
          <a:br>
            <a:rPr lang="ru-RU" sz="2000" dirty="0"/>
          </a:br>
          <a:r>
            <a:rPr lang="ru-RU" sz="2000" dirty="0"/>
            <a:t>реализация модели профессионального развития педагогов;</a:t>
          </a:r>
          <a:br>
            <a:rPr lang="ru-RU" sz="2000" dirty="0"/>
          </a:br>
          <a:r>
            <a:rPr lang="ru-RU" sz="2000" dirty="0"/>
            <a:t>содержание общего образования и обеспечение качества образования;</a:t>
          </a:r>
          <a:br>
            <a:rPr lang="ru-RU" sz="2000" dirty="0"/>
          </a:br>
          <a:r>
            <a:rPr lang="ru-RU" sz="2000" dirty="0"/>
            <a:t>инновации и развитие образования</a:t>
          </a:r>
        </a:p>
      </dgm:t>
    </dgm:pt>
    <dgm:pt modelId="{C0E30A88-A7CC-488F-8A13-FDB7C4118A91}" type="parTrans" cxnId="{6342C9B4-A0A9-459C-9F9F-16E0AAC34AB4}">
      <dgm:prSet/>
      <dgm:spPr/>
      <dgm:t>
        <a:bodyPr/>
        <a:lstStyle/>
        <a:p>
          <a:endParaRPr lang="ru-RU"/>
        </a:p>
      </dgm:t>
    </dgm:pt>
    <dgm:pt modelId="{505A2581-E332-4397-96A9-B0A316193DA4}" type="sibTrans" cxnId="{6342C9B4-A0A9-459C-9F9F-16E0AAC34AB4}">
      <dgm:prSet/>
      <dgm:spPr/>
      <dgm:t>
        <a:bodyPr/>
        <a:lstStyle/>
        <a:p>
          <a:endParaRPr lang="ru-RU"/>
        </a:p>
      </dgm:t>
    </dgm:pt>
    <dgm:pt modelId="{E4BA6D58-6BEE-4309-8AA0-10CBBE35384C}">
      <dgm:prSet phldrT="[Текст]" custT="1"/>
      <dgm:spPr/>
      <dgm:t>
        <a:bodyPr/>
        <a:lstStyle/>
        <a:p>
          <a:r>
            <a:rPr lang="ru-RU" sz="2000" dirty="0"/>
            <a:t>Приложение к Стандарту</a:t>
          </a:r>
          <a:br>
            <a:rPr lang="ru-RU" sz="2000" dirty="0"/>
          </a:br>
          <a:r>
            <a:rPr lang="ru-RU" sz="2000" dirty="0"/>
            <a:t>Ключевой функционал муниципальной методической службы</a:t>
          </a:r>
        </a:p>
        <a:p>
          <a:endParaRPr lang="ru-RU" sz="1800" dirty="0"/>
        </a:p>
      </dgm:t>
    </dgm:pt>
    <dgm:pt modelId="{4268C979-5489-4D1B-8DEA-63B1FF38E493}" type="parTrans" cxnId="{69AA1492-3122-4A90-B371-4B921B099C9C}">
      <dgm:prSet/>
      <dgm:spPr/>
      <dgm:t>
        <a:bodyPr/>
        <a:lstStyle/>
        <a:p>
          <a:endParaRPr lang="ru-RU"/>
        </a:p>
      </dgm:t>
    </dgm:pt>
    <dgm:pt modelId="{8CF19143-2837-4E1B-8B9E-3EB874B99073}" type="sibTrans" cxnId="{69AA1492-3122-4A90-B371-4B921B099C9C}">
      <dgm:prSet/>
      <dgm:spPr/>
      <dgm:t>
        <a:bodyPr/>
        <a:lstStyle/>
        <a:p>
          <a:endParaRPr lang="ru-RU"/>
        </a:p>
      </dgm:t>
    </dgm:pt>
    <dgm:pt modelId="{9E57FC58-E895-4D75-83F6-58C095ECAB94}" type="pres">
      <dgm:prSet presAssocID="{EB170388-4B7B-483B-A437-93E321A231E2}" presName="vert0" presStyleCnt="0">
        <dgm:presLayoutVars>
          <dgm:dir/>
          <dgm:animOne val="branch"/>
          <dgm:animLvl val="lvl"/>
        </dgm:presLayoutVars>
      </dgm:prSet>
      <dgm:spPr/>
    </dgm:pt>
    <dgm:pt modelId="{C112BD5B-7589-40BF-B07A-D7D60518D64F}" type="pres">
      <dgm:prSet presAssocID="{30F03358-E3B1-4278-915F-9D639965CB96}" presName="thickLine" presStyleLbl="alignNode1" presStyleIdx="0" presStyleCnt="1"/>
      <dgm:spPr/>
    </dgm:pt>
    <dgm:pt modelId="{D024F34C-A4DF-4B76-B329-DFDD0F44C747}" type="pres">
      <dgm:prSet presAssocID="{30F03358-E3B1-4278-915F-9D639965CB96}" presName="horz1" presStyleCnt="0"/>
      <dgm:spPr/>
    </dgm:pt>
    <dgm:pt modelId="{9CA3B413-3582-428C-8804-7914EF8B6E3C}" type="pres">
      <dgm:prSet presAssocID="{30F03358-E3B1-4278-915F-9D639965CB96}" presName="tx1" presStyleLbl="revTx" presStyleIdx="0" presStyleCnt="4"/>
      <dgm:spPr/>
    </dgm:pt>
    <dgm:pt modelId="{A6C31F9C-847C-4CB2-9232-16E872BB1238}" type="pres">
      <dgm:prSet presAssocID="{30F03358-E3B1-4278-915F-9D639965CB96}" presName="vert1" presStyleCnt="0"/>
      <dgm:spPr/>
    </dgm:pt>
    <dgm:pt modelId="{0F171C7B-DFF1-4DA5-B72D-5951A0081B07}" type="pres">
      <dgm:prSet presAssocID="{74F802B4-8A75-4008-BF3B-3CED66D49957}" presName="vertSpace2a" presStyleCnt="0"/>
      <dgm:spPr/>
    </dgm:pt>
    <dgm:pt modelId="{29118285-E5D0-46FF-A179-8477A8DB1965}" type="pres">
      <dgm:prSet presAssocID="{74F802B4-8A75-4008-BF3B-3CED66D49957}" presName="horz2" presStyleCnt="0"/>
      <dgm:spPr/>
    </dgm:pt>
    <dgm:pt modelId="{6760BB22-1510-45C0-BEAD-83E57BF8B853}" type="pres">
      <dgm:prSet presAssocID="{74F802B4-8A75-4008-BF3B-3CED66D49957}" presName="horzSpace2" presStyleCnt="0"/>
      <dgm:spPr/>
    </dgm:pt>
    <dgm:pt modelId="{4893050D-F67B-4438-A5CE-03A7E3B83900}" type="pres">
      <dgm:prSet presAssocID="{74F802B4-8A75-4008-BF3B-3CED66D49957}" presName="tx2" presStyleLbl="revTx" presStyleIdx="1" presStyleCnt="4"/>
      <dgm:spPr/>
    </dgm:pt>
    <dgm:pt modelId="{589EE66E-433D-4153-AB4D-93FCB9C783D1}" type="pres">
      <dgm:prSet presAssocID="{74F802B4-8A75-4008-BF3B-3CED66D49957}" presName="vert2" presStyleCnt="0"/>
      <dgm:spPr/>
    </dgm:pt>
    <dgm:pt modelId="{3F39A040-2258-4C04-9350-71EAD5786091}" type="pres">
      <dgm:prSet presAssocID="{74F802B4-8A75-4008-BF3B-3CED66D49957}" presName="thinLine2b" presStyleLbl="callout" presStyleIdx="0" presStyleCnt="3"/>
      <dgm:spPr/>
    </dgm:pt>
    <dgm:pt modelId="{65B308AA-DDEE-4619-8BDD-01682EABCC02}" type="pres">
      <dgm:prSet presAssocID="{74F802B4-8A75-4008-BF3B-3CED66D49957}" presName="vertSpace2b" presStyleCnt="0"/>
      <dgm:spPr/>
    </dgm:pt>
    <dgm:pt modelId="{BC6B3D05-6B1E-4E25-A401-106F5844C11D}" type="pres">
      <dgm:prSet presAssocID="{FCCC9922-5176-4C5E-B599-4C084AA22EC9}" presName="horz2" presStyleCnt="0"/>
      <dgm:spPr/>
    </dgm:pt>
    <dgm:pt modelId="{52536EA3-0793-4930-A3FC-035806BB183D}" type="pres">
      <dgm:prSet presAssocID="{FCCC9922-5176-4C5E-B599-4C084AA22EC9}" presName="horzSpace2" presStyleCnt="0"/>
      <dgm:spPr/>
    </dgm:pt>
    <dgm:pt modelId="{C3AC01A5-2D39-48CB-8452-B708BE75B815}" type="pres">
      <dgm:prSet presAssocID="{FCCC9922-5176-4C5E-B599-4C084AA22EC9}" presName="tx2" presStyleLbl="revTx" presStyleIdx="2" presStyleCnt="4"/>
      <dgm:spPr/>
    </dgm:pt>
    <dgm:pt modelId="{3EA6C073-041D-4E1D-8688-BF5EB3A3FE91}" type="pres">
      <dgm:prSet presAssocID="{FCCC9922-5176-4C5E-B599-4C084AA22EC9}" presName="vert2" presStyleCnt="0"/>
      <dgm:spPr/>
    </dgm:pt>
    <dgm:pt modelId="{DAC12B7C-C45B-4BF9-9CEA-F1A9B12D3A4C}" type="pres">
      <dgm:prSet presAssocID="{FCCC9922-5176-4C5E-B599-4C084AA22EC9}" presName="thinLine2b" presStyleLbl="callout" presStyleIdx="1" presStyleCnt="3"/>
      <dgm:spPr/>
    </dgm:pt>
    <dgm:pt modelId="{006938F5-8BE4-4072-99B4-7B15DE83A6B4}" type="pres">
      <dgm:prSet presAssocID="{FCCC9922-5176-4C5E-B599-4C084AA22EC9}" presName="vertSpace2b" presStyleCnt="0"/>
      <dgm:spPr/>
    </dgm:pt>
    <dgm:pt modelId="{E61E2BFA-AA2D-424D-B8E0-90FFCC12BFE2}" type="pres">
      <dgm:prSet presAssocID="{E4BA6D58-6BEE-4309-8AA0-10CBBE35384C}" presName="horz2" presStyleCnt="0"/>
      <dgm:spPr/>
    </dgm:pt>
    <dgm:pt modelId="{EE7BF466-8E38-493D-92F7-AEBEEFADCC5A}" type="pres">
      <dgm:prSet presAssocID="{E4BA6D58-6BEE-4309-8AA0-10CBBE35384C}" presName="horzSpace2" presStyleCnt="0"/>
      <dgm:spPr/>
    </dgm:pt>
    <dgm:pt modelId="{5B238E0F-3707-4AD7-B441-076DEB7A4B0B}" type="pres">
      <dgm:prSet presAssocID="{E4BA6D58-6BEE-4309-8AA0-10CBBE35384C}" presName="tx2" presStyleLbl="revTx" presStyleIdx="3" presStyleCnt="4"/>
      <dgm:spPr/>
    </dgm:pt>
    <dgm:pt modelId="{214928FF-5C5F-4E74-9809-D90AF493713F}" type="pres">
      <dgm:prSet presAssocID="{E4BA6D58-6BEE-4309-8AA0-10CBBE35384C}" presName="vert2" presStyleCnt="0"/>
      <dgm:spPr/>
    </dgm:pt>
    <dgm:pt modelId="{FB20807B-A6A6-48B2-BC86-EC265771A137}" type="pres">
      <dgm:prSet presAssocID="{E4BA6D58-6BEE-4309-8AA0-10CBBE35384C}" presName="thinLine2b" presStyleLbl="callout" presStyleIdx="2" presStyleCnt="3"/>
      <dgm:spPr/>
    </dgm:pt>
    <dgm:pt modelId="{10EA5543-5F0A-490B-A195-51B9415BA64C}" type="pres">
      <dgm:prSet presAssocID="{E4BA6D58-6BEE-4309-8AA0-10CBBE35384C}" presName="vertSpace2b" presStyleCnt="0"/>
      <dgm:spPr/>
    </dgm:pt>
  </dgm:ptLst>
  <dgm:cxnLst>
    <dgm:cxn modelId="{2AE88920-833D-4B1D-9743-D8827619BFD9}" type="presOf" srcId="{EB170388-4B7B-483B-A437-93E321A231E2}" destId="{9E57FC58-E895-4D75-83F6-58C095ECAB94}" srcOrd="0" destOrd="0" presId="urn:microsoft.com/office/officeart/2008/layout/LinedList"/>
    <dgm:cxn modelId="{6448472B-2D5D-4C82-8A65-35052C4F3B06}" type="presOf" srcId="{E4BA6D58-6BEE-4309-8AA0-10CBBE35384C}" destId="{5B238E0F-3707-4AD7-B441-076DEB7A4B0B}" srcOrd="0" destOrd="0" presId="urn:microsoft.com/office/officeart/2008/layout/LinedList"/>
    <dgm:cxn modelId="{68EBB48C-034B-48C4-83A0-06CC70BAFCD1}" type="presOf" srcId="{FCCC9922-5176-4C5E-B599-4C084AA22EC9}" destId="{C3AC01A5-2D39-48CB-8452-B708BE75B815}" srcOrd="0" destOrd="0" presId="urn:microsoft.com/office/officeart/2008/layout/LinedList"/>
    <dgm:cxn modelId="{69AA1492-3122-4A90-B371-4B921B099C9C}" srcId="{30F03358-E3B1-4278-915F-9D639965CB96}" destId="{E4BA6D58-6BEE-4309-8AA0-10CBBE35384C}" srcOrd="2" destOrd="0" parTransId="{4268C979-5489-4D1B-8DEA-63B1FF38E493}" sibTransId="{8CF19143-2837-4E1B-8B9E-3EB874B99073}"/>
    <dgm:cxn modelId="{1738E5A5-20FA-4DC5-892D-3C995B3C541C}" type="presOf" srcId="{74F802B4-8A75-4008-BF3B-3CED66D49957}" destId="{4893050D-F67B-4438-A5CE-03A7E3B83900}" srcOrd="0" destOrd="0" presId="urn:microsoft.com/office/officeart/2008/layout/LinedList"/>
    <dgm:cxn modelId="{6342C9B4-A0A9-459C-9F9F-16E0AAC34AB4}" srcId="{30F03358-E3B1-4278-915F-9D639965CB96}" destId="{FCCC9922-5176-4C5E-B599-4C084AA22EC9}" srcOrd="1" destOrd="0" parTransId="{C0E30A88-A7CC-488F-8A13-FDB7C4118A91}" sibTransId="{505A2581-E332-4397-96A9-B0A316193DA4}"/>
    <dgm:cxn modelId="{D2D066B5-0D16-48CE-B649-47B913AB24AF}" srcId="{EB170388-4B7B-483B-A437-93E321A231E2}" destId="{30F03358-E3B1-4278-915F-9D639965CB96}" srcOrd="0" destOrd="0" parTransId="{2535E758-4F66-4D8C-9E0E-B97BC9F41915}" sibTransId="{3EAE6C37-31B4-404C-9A25-D3F9340EA45C}"/>
    <dgm:cxn modelId="{36AF27B6-4847-45F4-B060-3C15C92C6F2C}" type="presOf" srcId="{30F03358-E3B1-4278-915F-9D639965CB96}" destId="{9CA3B413-3582-428C-8804-7914EF8B6E3C}" srcOrd="0" destOrd="0" presId="urn:microsoft.com/office/officeart/2008/layout/LinedList"/>
    <dgm:cxn modelId="{0442BAC8-BC76-46E1-9A5E-F5F07187A583}" srcId="{30F03358-E3B1-4278-915F-9D639965CB96}" destId="{74F802B4-8A75-4008-BF3B-3CED66D49957}" srcOrd="0" destOrd="0" parTransId="{AF04B671-A4A2-46D8-938E-75D6A65557E5}" sibTransId="{F4DD399F-3523-436B-B9F6-31A3242BA6BE}"/>
    <dgm:cxn modelId="{DB02B6A0-942B-4378-A533-18ABFBFDE908}" type="presParOf" srcId="{9E57FC58-E895-4D75-83F6-58C095ECAB94}" destId="{C112BD5B-7589-40BF-B07A-D7D60518D64F}" srcOrd="0" destOrd="0" presId="urn:microsoft.com/office/officeart/2008/layout/LinedList"/>
    <dgm:cxn modelId="{FC648027-59AA-4E81-8374-F3986922C831}" type="presParOf" srcId="{9E57FC58-E895-4D75-83F6-58C095ECAB94}" destId="{D024F34C-A4DF-4B76-B329-DFDD0F44C747}" srcOrd="1" destOrd="0" presId="urn:microsoft.com/office/officeart/2008/layout/LinedList"/>
    <dgm:cxn modelId="{7CDBA906-B47C-49D1-8BF0-1BAFE57AECB0}" type="presParOf" srcId="{D024F34C-A4DF-4B76-B329-DFDD0F44C747}" destId="{9CA3B413-3582-428C-8804-7914EF8B6E3C}" srcOrd="0" destOrd="0" presId="urn:microsoft.com/office/officeart/2008/layout/LinedList"/>
    <dgm:cxn modelId="{424093B7-B8F2-46A5-936E-EFA90E80481D}" type="presParOf" srcId="{D024F34C-A4DF-4B76-B329-DFDD0F44C747}" destId="{A6C31F9C-847C-4CB2-9232-16E872BB1238}" srcOrd="1" destOrd="0" presId="urn:microsoft.com/office/officeart/2008/layout/LinedList"/>
    <dgm:cxn modelId="{DFC37B1B-257D-4EA9-9648-02D5983F1A5F}" type="presParOf" srcId="{A6C31F9C-847C-4CB2-9232-16E872BB1238}" destId="{0F171C7B-DFF1-4DA5-B72D-5951A0081B07}" srcOrd="0" destOrd="0" presId="urn:microsoft.com/office/officeart/2008/layout/LinedList"/>
    <dgm:cxn modelId="{31A3A912-E930-4F16-868F-24804112562B}" type="presParOf" srcId="{A6C31F9C-847C-4CB2-9232-16E872BB1238}" destId="{29118285-E5D0-46FF-A179-8477A8DB1965}" srcOrd="1" destOrd="0" presId="urn:microsoft.com/office/officeart/2008/layout/LinedList"/>
    <dgm:cxn modelId="{5118277F-8FA2-4BDA-81FA-5C10BE1BE3BE}" type="presParOf" srcId="{29118285-E5D0-46FF-A179-8477A8DB1965}" destId="{6760BB22-1510-45C0-BEAD-83E57BF8B853}" srcOrd="0" destOrd="0" presId="urn:microsoft.com/office/officeart/2008/layout/LinedList"/>
    <dgm:cxn modelId="{1CC92B48-61B9-45BF-BEAE-88CAC0140EF9}" type="presParOf" srcId="{29118285-E5D0-46FF-A179-8477A8DB1965}" destId="{4893050D-F67B-4438-A5CE-03A7E3B83900}" srcOrd="1" destOrd="0" presId="urn:microsoft.com/office/officeart/2008/layout/LinedList"/>
    <dgm:cxn modelId="{9AC8707A-764C-4713-B6F8-9E5FD38F2A90}" type="presParOf" srcId="{29118285-E5D0-46FF-A179-8477A8DB1965}" destId="{589EE66E-433D-4153-AB4D-93FCB9C783D1}" srcOrd="2" destOrd="0" presId="urn:microsoft.com/office/officeart/2008/layout/LinedList"/>
    <dgm:cxn modelId="{8C0D83B7-DFCA-4E68-B8F1-8603714A2D14}" type="presParOf" srcId="{A6C31F9C-847C-4CB2-9232-16E872BB1238}" destId="{3F39A040-2258-4C04-9350-71EAD5786091}" srcOrd="2" destOrd="0" presId="urn:microsoft.com/office/officeart/2008/layout/LinedList"/>
    <dgm:cxn modelId="{147E1964-3F11-4D86-8BC2-30DF8339700D}" type="presParOf" srcId="{A6C31F9C-847C-4CB2-9232-16E872BB1238}" destId="{65B308AA-DDEE-4619-8BDD-01682EABCC02}" srcOrd="3" destOrd="0" presId="urn:microsoft.com/office/officeart/2008/layout/LinedList"/>
    <dgm:cxn modelId="{99A1AD16-4335-4315-8B20-DFCEFBC162C7}" type="presParOf" srcId="{A6C31F9C-847C-4CB2-9232-16E872BB1238}" destId="{BC6B3D05-6B1E-4E25-A401-106F5844C11D}" srcOrd="4" destOrd="0" presId="urn:microsoft.com/office/officeart/2008/layout/LinedList"/>
    <dgm:cxn modelId="{EA045BA9-56DC-448D-88D8-4F814C9E30FC}" type="presParOf" srcId="{BC6B3D05-6B1E-4E25-A401-106F5844C11D}" destId="{52536EA3-0793-4930-A3FC-035806BB183D}" srcOrd="0" destOrd="0" presId="urn:microsoft.com/office/officeart/2008/layout/LinedList"/>
    <dgm:cxn modelId="{4B8A3352-6F01-4152-AC90-74703A592B22}" type="presParOf" srcId="{BC6B3D05-6B1E-4E25-A401-106F5844C11D}" destId="{C3AC01A5-2D39-48CB-8452-B708BE75B815}" srcOrd="1" destOrd="0" presId="urn:microsoft.com/office/officeart/2008/layout/LinedList"/>
    <dgm:cxn modelId="{4B984DEE-6B54-4C55-9353-F989D0841AC6}" type="presParOf" srcId="{BC6B3D05-6B1E-4E25-A401-106F5844C11D}" destId="{3EA6C073-041D-4E1D-8688-BF5EB3A3FE91}" srcOrd="2" destOrd="0" presId="urn:microsoft.com/office/officeart/2008/layout/LinedList"/>
    <dgm:cxn modelId="{450F41F2-8825-4C77-B8D3-401628ACE747}" type="presParOf" srcId="{A6C31F9C-847C-4CB2-9232-16E872BB1238}" destId="{DAC12B7C-C45B-4BF9-9CEA-F1A9B12D3A4C}" srcOrd="5" destOrd="0" presId="urn:microsoft.com/office/officeart/2008/layout/LinedList"/>
    <dgm:cxn modelId="{1AB63460-2D1E-40F1-B26C-EDBB29EB4E71}" type="presParOf" srcId="{A6C31F9C-847C-4CB2-9232-16E872BB1238}" destId="{006938F5-8BE4-4072-99B4-7B15DE83A6B4}" srcOrd="6" destOrd="0" presId="urn:microsoft.com/office/officeart/2008/layout/LinedList"/>
    <dgm:cxn modelId="{50F003BB-FD55-48ED-BBC7-77B077BB0967}" type="presParOf" srcId="{A6C31F9C-847C-4CB2-9232-16E872BB1238}" destId="{E61E2BFA-AA2D-424D-B8E0-90FFCC12BFE2}" srcOrd="7" destOrd="0" presId="urn:microsoft.com/office/officeart/2008/layout/LinedList"/>
    <dgm:cxn modelId="{7E8585D5-7C3F-4C44-A8D2-503A7BB25AE3}" type="presParOf" srcId="{E61E2BFA-AA2D-424D-B8E0-90FFCC12BFE2}" destId="{EE7BF466-8E38-493D-92F7-AEBEEFADCC5A}" srcOrd="0" destOrd="0" presId="urn:microsoft.com/office/officeart/2008/layout/LinedList"/>
    <dgm:cxn modelId="{88F3D8E7-B327-4E88-8F83-456E0E8B9180}" type="presParOf" srcId="{E61E2BFA-AA2D-424D-B8E0-90FFCC12BFE2}" destId="{5B238E0F-3707-4AD7-B441-076DEB7A4B0B}" srcOrd="1" destOrd="0" presId="urn:microsoft.com/office/officeart/2008/layout/LinedList"/>
    <dgm:cxn modelId="{E4836A2D-B0D1-4E41-BE91-4A79181CE715}" type="presParOf" srcId="{E61E2BFA-AA2D-424D-B8E0-90FFCC12BFE2}" destId="{214928FF-5C5F-4E74-9809-D90AF493713F}" srcOrd="2" destOrd="0" presId="urn:microsoft.com/office/officeart/2008/layout/LinedList"/>
    <dgm:cxn modelId="{AF5D5EF0-5111-4874-98E1-767A54513A3B}" type="presParOf" srcId="{A6C31F9C-847C-4CB2-9232-16E872BB1238}" destId="{FB20807B-A6A6-48B2-BC86-EC265771A137}" srcOrd="8" destOrd="0" presId="urn:microsoft.com/office/officeart/2008/layout/LinedList"/>
    <dgm:cxn modelId="{C75AA6DA-87C0-4725-A89D-3A01AB9DCD33}" type="presParOf" srcId="{A6C31F9C-847C-4CB2-9232-16E872BB1238}" destId="{10EA5543-5F0A-490B-A195-51B9415BA64C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D2BFD49-FDBC-4EB9-A42E-DEC3C1B6068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7E8303-38AF-49D6-ABA3-DDEB7C13E86B}">
      <dgm:prSet phldrT="[Текст]" custT="1"/>
      <dgm:spPr/>
      <dgm:t>
        <a:bodyPr/>
        <a:lstStyle/>
        <a:p>
          <a:endParaRPr lang="ru-RU" sz="2100" dirty="0"/>
        </a:p>
      </dgm:t>
    </dgm:pt>
    <dgm:pt modelId="{D7792CE0-5919-4613-8AD0-B51A091432FA}" type="parTrans" cxnId="{277A3B6F-7ACC-42D9-B32D-E8E2BC6A8530}">
      <dgm:prSet/>
      <dgm:spPr/>
      <dgm:t>
        <a:bodyPr/>
        <a:lstStyle/>
        <a:p>
          <a:endParaRPr lang="ru-RU"/>
        </a:p>
      </dgm:t>
    </dgm:pt>
    <dgm:pt modelId="{4450C561-97AB-476C-9318-9DFCEE75E860}" type="sibTrans" cxnId="{277A3B6F-7ACC-42D9-B32D-E8E2BC6A8530}">
      <dgm:prSet/>
      <dgm:spPr/>
      <dgm:t>
        <a:bodyPr/>
        <a:lstStyle/>
        <a:p>
          <a:endParaRPr lang="ru-RU"/>
        </a:p>
      </dgm:t>
    </dgm:pt>
    <dgm:pt modelId="{751BB80A-8BF4-4434-BA7A-1078A746589F}">
      <dgm:prSet phldrT="[Текст]" custT="1"/>
      <dgm:spPr/>
      <dgm:t>
        <a:bodyPr/>
        <a:lstStyle/>
        <a:p>
          <a:r>
            <a:rPr lang="ru-RU" sz="2000" b="1" i="0" dirty="0"/>
            <a:t>Навигация и информирование:</a:t>
          </a:r>
          <a:r>
            <a:rPr lang="ru-RU" sz="2000" b="0" i="0" dirty="0"/>
            <a:t> </a:t>
          </a:r>
        </a:p>
        <a:p>
          <a:r>
            <a:rPr lang="ru-RU" sz="2000" b="0" i="0" dirty="0"/>
            <a:t>создание «точки входа» в конкурсы (положения, ссылки, архивы)</a:t>
          </a:r>
          <a:endParaRPr lang="ru-RU" sz="2000" dirty="0"/>
        </a:p>
      </dgm:t>
    </dgm:pt>
    <dgm:pt modelId="{FFB49D33-A1E5-4D10-8EE9-A3517F56008F}" type="parTrans" cxnId="{1141D775-2B3E-414A-A80A-C7B874AE5BE7}">
      <dgm:prSet/>
      <dgm:spPr/>
      <dgm:t>
        <a:bodyPr/>
        <a:lstStyle/>
        <a:p>
          <a:endParaRPr lang="ru-RU"/>
        </a:p>
      </dgm:t>
    </dgm:pt>
    <dgm:pt modelId="{B4828DE2-42F7-4A5C-9C04-068FE196419E}" type="sibTrans" cxnId="{1141D775-2B3E-414A-A80A-C7B874AE5BE7}">
      <dgm:prSet/>
      <dgm:spPr/>
      <dgm:t>
        <a:bodyPr/>
        <a:lstStyle/>
        <a:p>
          <a:endParaRPr lang="ru-RU"/>
        </a:p>
      </dgm:t>
    </dgm:pt>
    <dgm:pt modelId="{3122911E-8EB3-437A-BFA8-6571641E9EF0}">
      <dgm:prSet custT="1"/>
      <dgm:spPr/>
      <dgm:t>
        <a:bodyPr/>
        <a:lstStyle/>
        <a:p>
          <a:r>
            <a:rPr lang="ru-RU" sz="2000" b="1" i="0" dirty="0"/>
            <a:t>Сопровождение и подготовка:</a:t>
          </a:r>
          <a:r>
            <a:rPr lang="ru-RU" sz="2000" b="0" i="0" dirty="0"/>
            <a:t> </a:t>
          </a:r>
        </a:p>
        <a:p>
          <a:r>
            <a:rPr lang="ru-RU" sz="2000" b="0" i="0" dirty="0"/>
            <a:t>организация системы конкурсного сопровождения, в том числе консультаций с победителями прошлых лет</a:t>
          </a:r>
        </a:p>
      </dgm:t>
    </dgm:pt>
    <dgm:pt modelId="{BD77E3D0-36FA-4B6A-9FBD-9CD108CEB52D}" type="parTrans" cxnId="{F6D2C4E9-8FF2-466F-9704-AA51E6DE4D3E}">
      <dgm:prSet/>
      <dgm:spPr/>
      <dgm:t>
        <a:bodyPr/>
        <a:lstStyle/>
        <a:p>
          <a:endParaRPr lang="ru-RU"/>
        </a:p>
      </dgm:t>
    </dgm:pt>
    <dgm:pt modelId="{983C97A1-2A8B-4A92-9FFF-D432CF9AEEB5}" type="sibTrans" cxnId="{F6D2C4E9-8FF2-466F-9704-AA51E6DE4D3E}">
      <dgm:prSet/>
      <dgm:spPr/>
      <dgm:t>
        <a:bodyPr/>
        <a:lstStyle/>
        <a:p>
          <a:endParaRPr lang="ru-RU"/>
        </a:p>
      </dgm:t>
    </dgm:pt>
    <dgm:pt modelId="{D3F214EA-666F-4E23-B2F0-3CB00510A2A4}">
      <dgm:prSet custT="1"/>
      <dgm:spPr/>
      <dgm:t>
        <a:bodyPr/>
        <a:lstStyle/>
        <a:p>
          <a:r>
            <a:rPr lang="ru-RU" sz="2000" b="1" i="0" dirty="0"/>
            <a:t>Формирование кадрового резерва:</a:t>
          </a:r>
          <a:r>
            <a:rPr lang="ru-RU" sz="2000" b="0" i="0" dirty="0"/>
            <a:t> </a:t>
          </a:r>
        </a:p>
        <a:p>
          <a:r>
            <a:rPr lang="ru-RU" sz="2000" b="0" i="0" dirty="0"/>
            <a:t>выявление и поддержка педагогов-лидеров</a:t>
          </a:r>
        </a:p>
      </dgm:t>
    </dgm:pt>
    <dgm:pt modelId="{D88F8993-09B0-4190-9C5E-380050B8278F}" type="parTrans" cxnId="{5CA0FE8F-7192-42A8-B398-06D4A5FEB780}">
      <dgm:prSet/>
      <dgm:spPr/>
      <dgm:t>
        <a:bodyPr/>
        <a:lstStyle/>
        <a:p>
          <a:endParaRPr lang="ru-RU"/>
        </a:p>
      </dgm:t>
    </dgm:pt>
    <dgm:pt modelId="{B7ED8C7D-2F69-4675-904D-A43D816C23E3}" type="sibTrans" cxnId="{5CA0FE8F-7192-42A8-B398-06D4A5FEB780}">
      <dgm:prSet/>
      <dgm:spPr/>
      <dgm:t>
        <a:bodyPr/>
        <a:lstStyle/>
        <a:p>
          <a:endParaRPr lang="ru-RU"/>
        </a:p>
      </dgm:t>
    </dgm:pt>
    <dgm:pt modelId="{DF91C5B8-2FEA-47B4-ADAA-65EE9ABE8A3F}" type="pres">
      <dgm:prSet presAssocID="{FD2BFD49-FDBC-4EB9-A42E-DEC3C1B60687}" presName="vert0" presStyleCnt="0">
        <dgm:presLayoutVars>
          <dgm:dir/>
          <dgm:animOne val="branch"/>
          <dgm:animLvl val="lvl"/>
        </dgm:presLayoutVars>
      </dgm:prSet>
      <dgm:spPr/>
    </dgm:pt>
    <dgm:pt modelId="{9F216A27-FBCF-455E-B028-B27BA47D00FB}" type="pres">
      <dgm:prSet presAssocID="{327E8303-38AF-49D6-ABA3-DDEB7C13E86B}" presName="thickLine" presStyleLbl="alignNode1" presStyleIdx="0" presStyleCnt="1"/>
      <dgm:spPr/>
    </dgm:pt>
    <dgm:pt modelId="{E8295D8C-593E-46E6-A438-90414E891AC7}" type="pres">
      <dgm:prSet presAssocID="{327E8303-38AF-49D6-ABA3-DDEB7C13E86B}" presName="horz1" presStyleCnt="0"/>
      <dgm:spPr/>
    </dgm:pt>
    <dgm:pt modelId="{5F61AF8C-7981-41DB-AB61-5A151490BDF3}" type="pres">
      <dgm:prSet presAssocID="{327E8303-38AF-49D6-ABA3-DDEB7C13E86B}" presName="tx1" presStyleLbl="revTx" presStyleIdx="0" presStyleCnt="4"/>
      <dgm:spPr/>
    </dgm:pt>
    <dgm:pt modelId="{58CACA55-FE0A-400F-8D42-9D4CB7076EA8}" type="pres">
      <dgm:prSet presAssocID="{327E8303-38AF-49D6-ABA3-DDEB7C13E86B}" presName="vert1" presStyleCnt="0"/>
      <dgm:spPr/>
    </dgm:pt>
    <dgm:pt modelId="{ADE8CFFD-1255-4DE8-AAE0-7FF22DABCB3B}" type="pres">
      <dgm:prSet presAssocID="{751BB80A-8BF4-4434-BA7A-1078A746589F}" presName="vertSpace2a" presStyleCnt="0"/>
      <dgm:spPr/>
    </dgm:pt>
    <dgm:pt modelId="{CAA1C4CD-F9CE-430C-B9A3-F0A6CC2AF8A4}" type="pres">
      <dgm:prSet presAssocID="{751BB80A-8BF4-4434-BA7A-1078A746589F}" presName="horz2" presStyleCnt="0"/>
      <dgm:spPr/>
    </dgm:pt>
    <dgm:pt modelId="{B77FDA16-4608-4C72-9E03-11E9A310C997}" type="pres">
      <dgm:prSet presAssocID="{751BB80A-8BF4-4434-BA7A-1078A746589F}" presName="horzSpace2" presStyleCnt="0"/>
      <dgm:spPr/>
    </dgm:pt>
    <dgm:pt modelId="{11E40E56-4D1D-40C6-B162-5346D191AF7F}" type="pres">
      <dgm:prSet presAssocID="{751BB80A-8BF4-4434-BA7A-1078A746589F}" presName="tx2" presStyleLbl="revTx" presStyleIdx="1" presStyleCnt="4"/>
      <dgm:spPr/>
    </dgm:pt>
    <dgm:pt modelId="{258841EC-908E-4027-99D9-4D9949A80147}" type="pres">
      <dgm:prSet presAssocID="{751BB80A-8BF4-4434-BA7A-1078A746589F}" presName="vert2" presStyleCnt="0"/>
      <dgm:spPr/>
    </dgm:pt>
    <dgm:pt modelId="{D076C09C-B6C6-4A99-9DB7-0919C204795F}" type="pres">
      <dgm:prSet presAssocID="{751BB80A-8BF4-4434-BA7A-1078A746589F}" presName="thinLine2b" presStyleLbl="callout" presStyleIdx="0" presStyleCnt="3"/>
      <dgm:spPr/>
    </dgm:pt>
    <dgm:pt modelId="{5D1AC1C5-704F-4CB5-853F-54CEF726FFD9}" type="pres">
      <dgm:prSet presAssocID="{751BB80A-8BF4-4434-BA7A-1078A746589F}" presName="vertSpace2b" presStyleCnt="0"/>
      <dgm:spPr/>
    </dgm:pt>
    <dgm:pt modelId="{11FB32BE-AD06-4927-9E90-56E6C4CEB333}" type="pres">
      <dgm:prSet presAssocID="{3122911E-8EB3-437A-BFA8-6571641E9EF0}" presName="horz2" presStyleCnt="0"/>
      <dgm:spPr/>
    </dgm:pt>
    <dgm:pt modelId="{5BF679F0-675A-4810-9A28-3DAA88BB7512}" type="pres">
      <dgm:prSet presAssocID="{3122911E-8EB3-437A-BFA8-6571641E9EF0}" presName="horzSpace2" presStyleCnt="0"/>
      <dgm:spPr/>
    </dgm:pt>
    <dgm:pt modelId="{C1C745E1-3397-43F8-AA3B-4055088CCF02}" type="pres">
      <dgm:prSet presAssocID="{3122911E-8EB3-437A-BFA8-6571641E9EF0}" presName="tx2" presStyleLbl="revTx" presStyleIdx="2" presStyleCnt="4"/>
      <dgm:spPr/>
    </dgm:pt>
    <dgm:pt modelId="{B28CA135-0F1C-457D-8D78-414047FB28DD}" type="pres">
      <dgm:prSet presAssocID="{3122911E-8EB3-437A-BFA8-6571641E9EF0}" presName="vert2" presStyleCnt="0"/>
      <dgm:spPr/>
    </dgm:pt>
    <dgm:pt modelId="{EDCA634F-AC73-4D56-8D3B-2DC07DB05F88}" type="pres">
      <dgm:prSet presAssocID="{3122911E-8EB3-437A-BFA8-6571641E9EF0}" presName="thinLine2b" presStyleLbl="callout" presStyleIdx="1" presStyleCnt="3"/>
      <dgm:spPr/>
    </dgm:pt>
    <dgm:pt modelId="{406A6CFB-1AE6-4F76-9E4A-ECAE27324D9E}" type="pres">
      <dgm:prSet presAssocID="{3122911E-8EB3-437A-BFA8-6571641E9EF0}" presName="vertSpace2b" presStyleCnt="0"/>
      <dgm:spPr/>
    </dgm:pt>
    <dgm:pt modelId="{80F11D9E-4F55-4AA4-A1C8-9F700CB2035B}" type="pres">
      <dgm:prSet presAssocID="{D3F214EA-666F-4E23-B2F0-3CB00510A2A4}" presName="horz2" presStyleCnt="0"/>
      <dgm:spPr/>
    </dgm:pt>
    <dgm:pt modelId="{54B3F458-2748-4B18-B99D-8C40AD38CAEA}" type="pres">
      <dgm:prSet presAssocID="{D3F214EA-666F-4E23-B2F0-3CB00510A2A4}" presName="horzSpace2" presStyleCnt="0"/>
      <dgm:spPr/>
    </dgm:pt>
    <dgm:pt modelId="{99BA6E05-6EAB-45A8-AADE-5FA325C4F99A}" type="pres">
      <dgm:prSet presAssocID="{D3F214EA-666F-4E23-B2F0-3CB00510A2A4}" presName="tx2" presStyleLbl="revTx" presStyleIdx="3" presStyleCnt="4"/>
      <dgm:spPr/>
    </dgm:pt>
    <dgm:pt modelId="{22FD7314-39EC-4CC6-8B45-77C9FF0BB13A}" type="pres">
      <dgm:prSet presAssocID="{D3F214EA-666F-4E23-B2F0-3CB00510A2A4}" presName="vert2" presStyleCnt="0"/>
      <dgm:spPr/>
    </dgm:pt>
    <dgm:pt modelId="{5F2A95BD-0A0C-4A16-81AC-BA7D546D8028}" type="pres">
      <dgm:prSet presAssocID="{D3F214EA-666F-4E23-B2F0-3CB00510A2A4}" presName="thinLine2b" presStyleLbl="callout" presStyleIdx="2" presStyleCnt="3"/>
      <dgm:spPr/>
    </dgm:pt>
    <dgm:pt modelId="{45CF2B21-392C-4712-9BA7-5FE24C27364C}" type="pres">
      <dgm:prSet presAssocID="{D3F214EA-666F-4E23-B2F0-3CB00510A2A4}" presName="vertSpace2b" presStyleCnt="0"/>
      <dgm:spPr/>
    </dgm:pt>
  </dgm:ptLst>
  <dgm:cxnLst>
    <dgm:cxn modelId="{6E717310-28FB-455A-A26A-7AE7494A95F7}" type="presOf" srcId="{FD2BFD49-FDBC-4EB9-A42E-DEC3C1B60687}" destId="{DF91C5B8-2FEA-47B4-ADAA-65EE9ABE8A3F}" srcOrd="0" destOrd="0" presId="urn:microsoft.com/office/officeart/2008/layout/LinedList"/>
    <dgm:cxn modelId="{24911917-2D4B-4E3E-9D22-EF9C4B8DAD59}" type="presOf" srcId="{D3F214EA-666F-4E23-B2F0-3CB00510A2A4}" destId="{99BA6E05-6EAB-45A8-AADE-5FA325C4F99A}" srcOrd="0" destOrd="0" presId="urn:microsoft.com/office/officeart/2008/layout/LinedList"/>
    <dgm:cxn modelId="{50404F1B-B19B-4983-B57F-68049E01DD36}" type="presOf" srcId="{327E8303-38AF-49D6-ABA3-DDEB7C13E86B}" destId="{5F61AF8C-7981-41DB-AB61-5A151490BDF3}" srcOrd="0" destOrd="0" presId="urn:microsoft.com/office/officeart/2008/layout/LinedList"/>
    <dgm:cxn modelId="{AAB69E66-635A-4036-8913-3BE33D973493}" type="presOf" srcId="{751BB80A-8BF4-4434-BA7A-1078A746589F}" destId="{11E40E56-4D1D-40C6-B162-5346D191AF7F}" srcOrd="0" destOrd="0" presId="urn:microsoft.com/office/officeart/2008/layout/LinedList"/>
    <dgm:cxn modelId="{277A3B6F-7ACC-42D9-B32D-E8E2BC6A8530}" srcId="{FD2BFD49-FDBC-4EB9-A42E-DEC3C1B60687}" destId="{327E8303-38AF-49D6-ABA3-DDEB7C13E86B}" srcOrd="0" destOrd="0" parTransId="{D7792CE0-5919-4613-8AD0-B51A091432FA}" sibTransId="{4450C561-97AB-476C-9318-9DFCEE75E860}"/>
    <dgm:cxn modelId="{1141D775-2B3E-414A-A80A-C7B874AE5BE7}" srcId="{327E8303-38AF-49D6-ABA3-DDEB7C13E86B}" destId="{751BB80A-8BF4-4434-BA7A-1078A746589F}" srcOrd="0" destOrd="0" parTransId="{FFB49D33-A1E5-4D10-8EE9-A3517F56008F}" sibTransId="{B4828DE2-42F7-4A5C-9C04-068FE196419E}"/>
    <dgm:cxn modelId="{35A2167A-2FBD-442A-A220-A0AE489694EA}" type="presOf" srcId="{3122911E-8EB3-437A-BFA8-6571641E9EF0}" destId="{C1C745E1-3397-43F8-AA3B-4055088CCF02}" srcOrd="0" destOrd="0" presId="urn:microsoft.com/office/officeart/2008/layout/LinedList"/>
    <dgm:cxn modelId="{5CA0FE8F-7192-42A8-B398-06D4A5FEB780}" srcId="{327E8303-38AF-49D6-ABA3-DDEB7C13E86B}" destId="{D3F214EA-666F-4E23-B2F0-3CB00510A2A4}" srcOrd="2" destOrd="0" parTransId="{D88F8993-09B0-4190-9C5E-380050B8278F}" sibTransId="{B7ED8C7D-2F69-4675-904D-A43D816C23E3}"/>
    <dgm:cxn modelId="{F6D2C4E9-8FF2-466F-9704-AA51E6DE4D3E}" srcId="{327E8303-38AF-49D6-ABA3-DDEB7C13E86B}" destId="{3122911E-8EB3-437A-BFA8-6571641E9EF0}" srcOrd="1" destOrd="0" parTransId="{BD77E3D0-36FA-4B6A-9FBD-9CD108CEB52D}" sibTransId="{983C97A1-2A8B-4A92-9FFF-D432CF9AEEB5}"/>
    <dgm:cxn modelId="{67913A27-9FE4-4B9C-8CAD-C4FA2B3A4B60}" type="presParOf" srcId="{DF91C5B8-2FEA-47B4-ADAA-65EE9ABE8A3F}" destId="{9F216A27-FBCF-455E-B028-B27BA47D00FB}" srcOrd="0" destOrd="0" presId="urn:microsoft.com/office/officeart/2008/layout/LinedList"/>
    <dgm:cxn modelId="{1A4194C7-D505-4820-9BB9-A5E1A47A242F}" type="presParOf" srcId="{DF91C5B8-2FEA-47B4-ADAA-65EE9ABE8A3F}" destId="{E8295D8C-593E-46E6-A438-90414E891AC7}" srcOrd="1" destOrd="0" presId="urn:microsoft.com/office/officeart/2008/layout/LinedList"/>
    <dgm:cxn modelId="{2041AA25-25C2-4972-B9BF-82E7E2EE71F1}" type="presParOf" srcId="{E8295D8C-593E-46E6-A438-90414E891AC7}" destId="{5F61AF8C-7981-41DB-AB61-5A151490BDF3}" srcOrd="0" destOrd="0" presId="urn:microsoft.com/office/officeart/2008/layout/LinedList"/>
    <dgm:cxn modelId="{E8D1BDE6-FE6E-4C25-AE0E-89914A1CB800}" type="presParOf" srcId="{E8295D8C-593E-46E6-A438-90414E891AC7}" destId="{58CACA55-FE0A-400F-8D42-9D4CB7076EA8}" srcOrd="1" destOrd="0" presId="urn:microsoft.com/office/officeart/2008/layout/LinedList"/>
    <dgm:cxn modelId="{58FD01A9-01CA-4509-B9F2-BC68DA9B5062}" type="presParOf" srcId="{58CACA55-FE0A-400F-8D42-9D4CB7076EA8}" destId="{ADE8CFFD-1255-4DE8-AAE0-7FF22DABCB3B}" srcOrd="0" destOrd="0" presId="urn:microsoft.com/office/officeart/2008/layout/LinedList"/>
    <dgm:cxn modelId="{6686300C-967A-416B-A0B6-1895787FC544}" type="presParOf" srcId="{58CACA55-FE0A-400F-8D42-9D4CB7076EA8}" destId="{CAA1C4CD-F9CE-430C-B9A3-F0A6CC2AF8A4}" srcOrd="1" destOrd="0" presId="urn:microsoft.com/office/officeart/2008/layout/LinedList"/>
    <dgm:cxn modelId="{7453A4DB-3059-421B-B76D-BAFD0275A892}" type="presParOf" srcId="{CAA1C4CD-F9CE-430C-B9A3-F0A6CC2AF8A4}" destId="{B77FDA16-4608-4C72-9E03-11E9A310C997}" srcOrd="0" destOrd="0" presId="urn:microsoft.com/office/officeart/2008/layout/LinedList"/>
    <dgm:cxn modelId="{54A45C6A-0400-4258-9277-3A62A0576FFD}" type="presParOf" srcId="{CAA1C4CD-F9CE-430C-B9A3-F0A6CC2AF8A4}" destId="{11E40E56-4D1D-40C6-B162-5346D191AF7F}" srcOrd="1" destOrd="0" presId="urn:microsoft.com/office/officeart/2008/layout/LinedList"/>
    <dgm:cxn modelId="{D7637C09-9872-478D-801C-83512A9825C3}" type="presParOf" srcId="{CAA1C4CD-F9CE-430C-B9A3-F0A6CC2AF8A4}" destId="{258841EC-908E-4027-99D9-4D9949A80147}" srcOrd="2" destOrd="0" presId="urn:microsoft.com/office/officeart/2008/layout/LinedList"/>
    <dgm:cxn modelId="{AE21E4C3-8847-43B9-AB36-3BAEEBC815F5}" type="presParOf" srcId="{58CACA55-FE0A-400F-8D42-9D4CB7076EA8}" destId="{D076C09C-B6C6-4A99-9DB7-0919C204795F}" srcOrd="2" destOrd="0" presId="urn:microsoft.com/office/officeart/2008/layout/LinedList"/>
    <dgm:cxn modelId="{72D82C68-4A12-406D-AF9A-59EF3A1860AE}" type="presParOf" srcId="{58CACA55-FE0A-400F-8D42-9D4CB7076EA8}" destId="{5D1AC1C5-704F-4CB5-853F-54CEF726FFD9}" srcOrd="3" destOrd="0" presId="urn:microsoft.com/office/officeart/2008/layout/LinedList"/>
    <dgm:cxn modelId="{61F532C5-AEE6-45DF-B057-6063EE8B4579}" type="presParOf" srcId="{58CACA55-FE0A-400F-8D42-9D4CB7076EA8}" destId="{11FB32BE-AD06-4927-9E90-56E6C4CEB333}" srcOrd="4" destOrd="0" presId="urn:microsoft.com/office/officeart/2008/layout/LinedList"/>
    <dgm:cxn modelId="{21CE0A9C-D68A-464D-BBB8-45587B1547CF}" type="presParOf" srcId="{11FB32BE-AD06-4927-9E90-56E6C4CEB333}" destId="{5BF679F0-675A-4810-9A28-3DAA88BB7512}" srcOrd="0" destOrd="0" presId="urn:microsoft.com/office/officeart/2008/layout/LinedList"/>
    <dgm:cxn modelId="{C643C845-C6C3-48EB-9E0E-7204A494153D}" type="presParOf" srcId="{11FB32BE-AD06-4927-9E90-56E6C4CEB333}" destId="{C1C745E1-3397-43F8-AA3B-4055088CCF02}" srcOrd="1" destOrd="0" presId="urn:microsoft.com/office/officeart/2008/layout/LinedList"/>
    <dgm:cxn modelId="{C93E9894-8468-4764-9629-3F041DCBC115}" type="presParOf" srcId="{11FB32BE-AD06-4927-9E90-56E6C4CEB333}" destId="{B28CA135-0F1C-457D-8D78-414047FB28DD}" srcOrd="2" destOrd="0" presId="urn:microsoft.com/office/officeart/2008/layout/LinedList"/>
    <dgm:cxn modelId="{EEAE016B-DB8D-45E9-B38D-009201AB8BD2}" type="presParOf" srcId="{58CACA55-FE0A-400F-8D42-9D4CB7076EA8}" destId="{EDCA634F-AC73-4D56-8D3B-2DC07DB05F88}" srcOrd="5" destOrd="0" presId="urn:microsoft.com/office/officeart/2008/layout/LinedList"/>
    <dgm:cxn modelId="{34A9A4C7-6301-42A8-8D9A-091E2534D603}" type="presParOf" srcId="{58CACA55-FE0A-400F-8D42-9D4CB7076EA8}" destId="{406A6CFB-1AE6-4F76-9E4A-ECAE27324D9E}" srcOrd="6" destOrd="0" presId="urn:microsoft.com/office/officeart/2008/layout/LinedList"/>
    <dgm:cxn modelId="{1D5023B3-4F99-4586-B549-CC2300BA5280}" type="presParOf" srcId="{58CACA55-FE0A-400F-8D42-9D4CB7076EA8}" destId="{80F11D9E-4F55-4AA4-A1C8-9F700CB2035B}" srcOrd="7" destOrd="0" presId="urn:microsoft.com/office/officeart/2008/layout/LinedList"/>
    <dgm:cxn modelId="{E76FA19C-6F5D-47E6-9488-A9DAE83DB3F2}" type="presParOf" srcId="{80F11D9E-4F55-4AA4-A1C8-9F700CB2035B}" destId="{54B3F458-2748-4B18-B99D-8C40AD38CAEA}" srcOrd="0" destOrd="0" presId="urn:microsoft.com/office/officeart/2008/layout/LinedList"/>
    <dgm:cxn modelId="{F143E3E4-783D-495D-8240-C74DC4A26752}" type="presParOf" srcId="{80F11D9E-4F55-4AA4-A1C8-9F700CB2035B}" destId="{99BA6E05-6EAB-45A8-AADE-5FA325C4F99A}" srcOrd="1" destOrd="0" presId="urn:microsoft.com/office/officeart/2008/layout/LinedList"/>
    <dgm:cxn modelId="{4A02D3AC-D2E5-49B2-8AE8-77760876483F}" type="presParOf" srcId="{80F11D9E-4F55-4AA4-A1C8-9F700CB2035B}" destId="{22FD7314-39EC-4CC6-8B45-77C9FF0BB13A}" srcOrd="2" destOrd="0" presId="urn:microsoft.com/office/officeart/2008/layout/LinedList"/>
    <dgm:cxn modelId="{D0F0C274-C08C-422E-A947-1374BCBC449A}" type="presParOf" srcId="{58CACA55-FE0A-400F-8D42-9D4CB7076EA8}" destId="{5F2A95BD-0A0C-4A16-81AC-BA7D546D8028}" srcOrd="8" destOrd="0" presId="urn:microsoft.com/office/officeart/2008/layout/LinedList"/>
    <dgm:cxn modelId="{08460772-4CF8-4BF1-8C3F-FCA4FA72EB87}" type="presParOf" srcId="{58CACA55-FE0A-400F-8D42-9D4CB7076EA8}" destId="{45CF2B21-392C-4712-9BA7-5FE24C27364C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E0D6F84-6E1F-40B1-8FA5-5CE0C9A1ABE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BF39D2-2A63-4806-A488-07C3217F77D6}">
      <dgm:prSet phldrT="[Текст]"/>
      <dgm:spPr/>
      <dgm:t>
        <a:bodyPr/>
        <a:lstStyle/>
        <a:p>
          <a:r>
            <a:rPr lang="ru-RU" dirty="0"/>
            <a:t>  </a:t>
          </a:r>
        </a:p>
      </dgm:t>
    </dgm:pt>
    <dgm:pt modelId="{3D16FA59-2445-4E59-A79F-960424383527}" type="parTrans" cxnId="{8CDD81A5-EEC8-4607-9E3A-22111688A269}">
      <dgm:prSet/>
      <dgm:spPr/>
      <dgm:t>
        <a:bodyPr/>
        <a:lstStyle/>
        <a:p>
          <a:endParaRPr lang="ru-RU"/>
        </a:p>
      </dgm:t>
    </dgm:pt>
    <dgm:pt modelId="{0A0C1571-020A-4493-A132-CAB7E40E4932}" type="sibTrans" cxnId="{8CDD81A5-EEC8-4607-9E3A-22111688A269}">
      <dgm:prSet/>
      <dgm:spPr/>
      <dgm:t>
        <a:bodyPr/>
        <a:lstStyle/>
        <a:p>
          <a:endParaRPr lang="ru-RU"/>
        </a:p>
      </dgm:t>
    </dgm:pt>
    <dgm:pt modelId="{76BF7D24-935A-47B4-9619-E48C880A2ED6}">
      <dgm:prSet phldrT="[Текст]" custT="1"/>
      <dgm:spPr/>
      <dgm:t>
        <a:bodyPr/>
        <a:lstStyle/>
        <a:p>
          <a:r>
            <a:rPr lang="ru-RU" sz="2000" b="0" i="0" dirty="0"/>
            <a:t>Двигатель прогресса: проекты, РИП, РСП формируют ключевые тренды развития всей системы образования области, а ММС обеспечивает их адаптацию и внедрение на муниципальном уровне</a:t>
          </a:r>
          <a:endParaRPr lang="ru-RU" sz="2000" b="0" dirty="0"/>
        </a:p>
      </dgm:t>
    </dgm:pt>
    <dgm:pt modelId="{D2639622-862C-4259-BCD2-6427C93AE386}" type="parTrans" cxnId="{C511A3BC-86BC-4829-B623-1DACBAE3D746}">
      <dgm:prSet/>
      <dgm:spPr/>
      <dgm:t>
        <a:bodyPr/>
        <a:lstStyle/>
        <a:p>
          <a:endParaRPr lang="ru-RU"/>
        </a:p>
      </dgm:t>
    </dgm:pt>
    <dgm:pt modelId="{D5D35282-92F6-4C8A-84FE-FC47BFA25D66}" type="sibTrans" cxnId="{C511A3BC-86BC-4829-B623-1DACBAE3D746}">
      <dgm:prSet/>
      <dgm:spPr/>
      <dgm:t>
        <a:bodyPr/>
        <a:lstStyle/>
        <a:p>
          <a:endParaRPr lang="ru-RU"/>
        </a:p>
      </dgm:t>
    </dgm:pt>
    <dgm:pt modelId="{41CB2DD8-EE47-4323-B781-87C9A59B7C5B}">
      <dgm:prSet custT="1"/>
      <dgm:spPr/>
      <dgm:t>
        <a:bodyPr/>
        <a:lstStyle/>
        <a:p>
          <a:r>
            <a:rPr lang="ru-RU" sz="2000" b="0" i="0" dirty="0"/>
            <a:t>Реакция на вызовы: позволяет муниципалитету гибко и системно отвечать на актуальные запросы, транслируемые через региональную политику в сфере образования</a:t>
          </a:r>
        </a:p>
      </dgm:t>
    </dgm:pt>
    <dgm:pt modelId="{84873B7E-6287-4104-BBFE-175A35C30207}" type="parTrans" cxnId="{8B522BEC-EAC3-428B-9C8F-3C8E16E89662}">
      <dgm:prSet/>
      <dgm:spPr/>
      <dgm:t>
        <a:bodyPr/>
        <a:lstStyle/>
        <a:p>
          <a:endParaRPr lang="ru-RU"/>
        </a:p>
      </dgm:t>
    </dgm:pt>
    <dgm:pt modelId="{E0BBB910-187E-4AA6-8DB9-E7B7EE3BB0C5}" type="sibTrans" cxnId="{8B522BEC-EAC3-428B-9C8F-3C8E16E89662}">
      <dgm:prSet/>
      <dgm:spPr/>
      <dgm:t>
        <a:bodyPr/>
        <a:lstStyle/>
        <a:p>
          <a:endParaRPr lang="ru-RU"/>
        </a:p>
      </dgm:t>
    </dgm:pt>
    <dgm:pt modelId="{0A9FF84E-9E55-4357-92C0-CCC9109C4D8E}">
      <dgm:prSet custT="1"/>
      <dgm:spPr/>
      <dgm:t>
        <a:bodyPr/>
        <a:lstStyle/>
        <a:p>
          <a:r>
            <a:rPr lang="ru-RU" sz="2000" b="0" i="0" dirty="0"/>
            <a:t>КУРО и сетевое взаимодействие: участие в региональных проектах и работе площадок открывают доступ к дополнительному методическому сопровождению, ресурсам и механизмам обмена практиками между муниципалитетами, усиливая потенциал системы образования</a:t>
          </a:r>
        </a:p>
      </dgm:t>
    </dgm:pt>
    <dgm:pt modelId="{1E8EA54B-6F62-44F6-804E-0828C543FCFF}" type="parTrans" cxnId="{D0ECD847-36DD-4899-8FF9-E69276DD544F}">
      <dgm:prSet/>
      <dgm:spPr/>
      <dgm:t>
        <a:bodyPr/>
        <a:lstStyle/>
        <a:p>
          <a:endParaRPr lang="ru-RU"/>
        </a:p>
      </dgm:t>
    </dgm:pt>
    <dgm:pt modelId="{D7B7CF68-E387-4079-866F-2FDD80DD9918}" type="sibTrans" cxnId="{D0ECD847-36DD-4899-8FF9-E69276DD544F}">
      <dgm:prSet/>
      <dgm:spPr/>
      <dgm:t>
        <a:bodyPr/>
        <a:lstStyle/>
        <a:p>
          <a:endParaRPr lang="ru-RU"/>
        </a:p>
      </dgm:t>
    </dgm:pt>
    <dgm:pt modelId="{7B35D885-AFBE-4246-8D7C-B5718AEE8E69}" type="pres">
      <dgm:prSet presAssocID="{2E0D6F84-6E1F-40B1-8FA5-5CE0C9A1ABEA}" presName="vert0" presStyleCnt="0">
        <dgm:presLayoutVars>
          <dgm:dir/>
          <dgm:animOne val="branch"/>
          <dgm:animLvl val="lvl"/>
        </dgm:presLayoutVars>
      </dgm:prSet>
      <dgm:spPr/>
    </dgm:pt>
    <dgm:pt modelId="{B047E1E5-4FEA-439A-A3FF-A9A699698F9E}" type="pres">
      <dgm:prSet presAssocID="{31BF39D2-2A63-4806-A488-07C3217F77D6}" presName="thickLine" presStyleLbl="alignNode1" presStyleIdx="0" presStyleCnt="1"/>
      <dgm:spPr/>
    </dgm:pt>
    <dgm:pt modelId="{0EE58A95-0275-4B8E-A750-408C6A2A56A6}" type="pres">
      <dgm:prSet presAssocID="{31BF39D2-2A63-4806-A488-07C3217F77D6}" presName="horz1" presStyleCnt="0"/>
      <dgm:spPr/>
    </dgm:pt>
    <dgm:pt modelId="{F98C90BD-B976-4EAB-965D-23E03842EA58}" type="pres">
      <dgm:prSet presAssocID="{31BF39D2-2A63-4806-A488-07C3217F77D6}" presName="tx1" presStyleLbl="revTx" presStyleIdx="0" presStyleCnt="4"/>
      <dgm:spPr/>
    </dgm:pt>
    <dgm:pt modelId="{118D0A48-14CE-4B61-AB02-0019522A37EE}" type="pres">
      <dgm:prSet presAssocID="{31BF39D2-2A63-4806-A488-07C3217F77D6}" presName="vert1" presStyleCnt="0"/>
      <dgm:spPr/>
    </dgm:pt>
    <dgm:pt modelId="{728297E1-E9F8-469B-81F5-4ED2EB208F94}" type="pres">
      <dgm:prSet presAssocID="{76BF7D24-935A-47B4-9619-E48C880A2ED6}" presName="vertSpace2a" presStyleCnt="0"/>
      <dgm:spPr/>
    </dgm:pt>
    <dgm:pt modelId="{F53110E6-9E88-40B6-A3A7-472715033E8A}" type="pres">
      <dgm:prSet presAssocID="{76BF7D24-935A-47B4-9619-E48C880A2ED6}" presName="horz2" presStyleCnt="0"/>
      <dgm:spPr/>
    </dgm:pt>
    <dgm:pt modelId="{5FB0663E-8F93-4F25-8A4B-A2225ACE2586}" type="pres">
      <dgm:prSet presAssocID="{76BF7D24-935A-47B4-9619-E48C880A2ED6}" presName="horzSpace2" presStyleCnt="0"/>
      <dgm:spPr/>
    </dgm:pt>
    <dgm:pt modelId="{BEF2CB06-2952-42E0-8D69-38E2D26A1376}" type="pres">
      <dgm:prSet presAssocID="{76BF7D24-935A-47B4-9619-E48C880A2ED6}" presName="tx2" presStyleLbl="revTx" presStyleIdx="1" presStyleCnt="4"/>
      <dgm:spPr/>
    </dgm:pt>
    <dgm:pt modelId="{A334DE6A-C8DC-437F-9A29-B5DB3E436B28}" type="pres">
      <dgm:prSet presAssocID="{76BF7D24-935A-47B4-9619-E48C880A2ED6}" presName="vert2" presStyleCnt="0"/>
      <dgm:spPr/>
    </dgm:pt>
    <dgm:pt modelId="{945AE7DD-698E-4CB6-8369-CD0C5D349391}" type="pres">
      <dgm:prSet presAssocID="{76BF7D24-935A-47B4-9619-E48C880A2ED6}" presName="thinLine2b" presStyleLbl="callout" presStyleIdx="0" presStyleCnt="3"/>
      <dgm:spPr/>
    </dgm:pt>
    <dgm:pt modelId="{F09A856B-D5A5-4558-BC8E-A6B5C316BD3A}" type="pres">
      <dgm:prSet presAssocID="{76BF7D24-935A-47B4-9619-E48C880A2ED6}" presName="vertSpace2b" presStyleCnt="0"/>
      <dgm:spPr/>
    </dgm:pt>
    <dgm:pt modelId="{65CBA8A3-FAD7-4294-A3F2-A979D7DCA56A}" type="pres">
      <dgm:prSet presAssocID="{41CB2DD8-EE47-4323-B781-87C9A59B7C5B}" presName="horz2" presStyleCnt="0"/>
      <dgm:spPr/>
    </dgm:pt>
    <dgm:pt modelId="{0CBC219E-144E-4010-BD85-8A7C21CCA691}" type="pres">
      <dgm:prSet presAssocID="{41CB2DD8-EE47-4323-B781-87C9A59B7C5B}" presName="horzSpace2" presStyleCnt="0"/>
      <dgm:spPr/>
    </dgm:pt>
    <dgm:pt modelId="{EBCEC441-AB9D-48C2-9E5C-544E23A13336}" type="pres">
      <dgm:prSet presAssocID="{41CB2DD8-EE47-4323-B781-87C9A59B7C5B}" presName="tx2" presStyleLbl="revTx" presStyleIdx="2" presStyleCnt="4"/>
      <dgm:spPr/>
    </dgm:pt>
    <dgm:pt modelId="{227CD4F3-E94B-4670-A790-DC0002093AE9}" type="pres">
      <dgm:prSet presAssocID="{41CB2DD8-EE47-4323-B781-87C9A59B7C5B}" presName="vert2" presStyleCnt="0"/>
      <dgm:spPr/>
    </dgm:pt>
    <dgm:pt modelId="{29FCFD15-3B9D-4CF9-9845-26E76285C853}" type="pres">
      <dgm:prSet presAssocID="{41CB2DD8-EE47-4323-B781-87C9A59B7C5B}" presName="thinLine2b" presStyleLbl="callout" presStyleIdx="1" presStyleCnt="3"/>
      <dgm:spPr/>
    </dgm:pt>
    <dgm:pt modelId="{D5837A33-23C2-440B-940A-B99FB9983EA3}" type="pres">
      <dgm:prSet presAssocID="{41CB2DD8-EE47-4323-B781-87C9A59B7C5B}" presName="vertSpace2b" presStyleCnt="0"/>
      <dgm:spPr/>
    </dgm:pt>
    <dgm:pt modelId="{0A708CE7-54D9-4050-9D6A-68E03FB38A04}" type="pres">
      <dgm:prSet presAssocID="{0A9FF84E-9E55-4357-92C0-CCC9109C4D8E}" presName="horz2" presStyleCnt="0"/>
      <dgm:spPr/>
    </dgm:pt>
    <dgm:pt modelId="{FD10E19C-1594-4070-B09B-F954FDAC1912}" type="pres">
      <dgm:prSet presAssocID="{0A9FF84E-9E55-4357-92C0-CCC9109C4D8E}" presName="horzSpace2" presStyleCnt="0"/>
      <dgm:spPr/>
    </dgm:pt>
    <dgm:pt modelId="{09873217-77B1-4BD3-A180-3123F897DAAB}" type="pres">
      <dgm:prSet presAssocID="{0A9FF84E-9E55-4357-92C0-CCC9109C4D8E}" presName="tx2" presStyleLbl="revTx" presStyleIdx="3" presStyleCnt="4"/>
      <dgm:spPr/>
    </dgm:pt>
    <dgm:pt modelId="{3985FE77-D1D7-4609-BE31-95B15722EB34}" type="pres">
      <dgm:prSet presAssocID="{0A9FF84E-9E55-4357-92C0-CCC9109C4D8E}" presName="vert2" presStyleCnt="0"/>
      <dgm:spPr/>
    </dgm:pt>
    <dgm:pt modelId="{9ED8CD94-3504-4A82-AC34-5E7EE5C169BF}" type="pres">
      <dgm:prSet presAssocID="{0A9FF84E-9E55-4357-92C0-CCC9109C4D8E}" presName="thinLine2b" presStyleLbl="callout" presStyleIdx="2" presStyleCnt="3"/>
      <dgm:spPr/>
    </dgm:pt>
    <dgm:pt modelId="{178167EB-36A3-45A9-9361-F22DF3F70BCC}" type="pres">
      <dgm:prSet presAssocID="{0A9FF84E-9E55-4357-92C0-CCC9109C4D8E}" presName="vertSpace2b" presStyleCnt="0"/>
      <dgm:spPr/>
    </dgm:pt>
  </dgm:ptLst>
  <dgm:cxnLst>
    <dgm:cxn modelId="{98915C2D-CF61-4CD4-AF2F-C389395EF83C}" type="presOf" srcId="{2E0D6F84-6E1F-40B1-8FA5-5CE0C9A1ABEA}" destId="{7B35D885-AFBE-4246-8D7C-B5718AEE8E69}" srcOrd="0" destOrd="0" presId="urn:microsoft.com/office/officeart/2008/layout/LinedList"/>
    <dgm:cxn modelId="{D0ECD847-36DD-4899-8FF9-E69276DD544F}" srcId="{31BF39D2-2A63-4806-A488-07C3217F77D6}" destId="{0A9FF84E-9E55-4357-92C0-CCC9109C4D8E}" srcOrd="2" destOrd="0" parTransId="{1E8EA54B-6F62-44F6-804E-0828C543FCFF}" sibTransId="{D7B7CF68-E387-4079-866F-2FDD80DD9918}"/>
    <dgm:cxn modelId="{E5FA244A-6244-4C3B-9510-C2ACB99B77D1}" type="presOf" srcId="{0A9FF84E-9E55-4357-92C0-CCC9109C4D8E}" destId="{09873217-77B1-4BD3-A180-3123F897DAAB}" srcOrd="0" destOrd="0" presId="urn:microsoft.com/office/officeart/2008/layout/LinedList"/>
    <dgm:cxn modelId="{8CDD81A5-EEC8-4607-9E3A-22111688A269}" srcId="{2E0D6F84-6E1F-40B1-8FA5-5CE0C9A1ABEA}" destId="{31BF39D2-2A63-4806-A488-07C3217F77D6}" srcOrd="0" destOrd="0" parTransId="{3D16FA59-2445-4E59-A79F-960424383527}" sibTransId="{0A0C1571-020A-4493-A132-CAB7E40E4932}"/>
    <dgm:cxn modelId="{C87917AC-5A49-4DD2-BCA4-C5A48912ED39}" type="presOf" srcId="{31BF39D2-2A63-4806-A488-07C3217F77D6}" destId="{F98C90BD-B976-4EAB-965D-23E03842EA58}" srcOrd="0" destOrd="0" presId="urn:microsoft.com/office/officeart/2008/layout/LinedList"/>
    <dgm:cxn modelId="{C511A3BC-86BC-4829-B623-1DACBAE3D746}" srcId="{31BF39D2-2A63-4806-A488-07C3217F77D6}" destId="{76BF7D24-935A-47B4-9619-E48C880A2ED6}" srcOrd="0" destOrd="0" parTransId="{D2639622-862C-4259-BCD2-6427C93AE386}" sibTransId="{D5D35282-92F6-4C8A-84FE-FC47BFA25D66}"/>
    <dgm:cxn modelId="{5E0EA5C8-9D55-4B8D-8719-3C5D9EE041C9}" type="presOf" srcId="{76BF7D24-935A-47B4-9619-E48C880A2ED6}" destId="{BEF2CB06-2952-42E0-8D69-38E2D26A1376}" srcOrd="0" destOrd="0" presId="urn:microsoft.com/office/officeart/2008/layout/LinedList"/>
    <dgm:cxn modelId="{8B522BEC-EAC3-428B-9C8F-3C8E16E89662}" srcId="{31BF39D2-2A63-4806-A488-07C3217F77D6}" destId="{41CB2DD8-EE47-4323-B781-87C9A59B7C5B}" srcOrd="1" destOrd="0" parTransId="{84873B7E-6287-4104-BBFE-175A35C30207}" sibTransId="{E0BBB910-187E-4AA6-8DB9-E7B7EE3BB0C5}"/>
    <dgm:cxn modelId="{0D6358EC-C184-4983-90BA-B8B2CE8676DF}" type="presOf" srcId="{41CB2DD8-EE47-4323-B781-87C9A59B7C5B}" destId="{EBCEC441-AB9D-48C2-9E5C-544E23A13336}" srcOrd="0" destOrd="0" presId="urn:microsoft.com/office/officeart/2008/layout/LinedList"/>
    <dgm:cxn modelId="{909FD758-4675-42D2-AFB7-FF1581B62B30}" type="presParOf" srcId="{7B35D885-AFBE-4246-8D7C-B5718AEE8E69}" destId="{B047E1E5-4FEA-439A-A3FF-A9A699698F9E}" srcOrd="0" destOrd="0" presId="urn:microsoft.com/office/officeart/2008/layout/LinedList"/>
    <dgm:cxn modelId="{C9D13A59-EC97-4F39-A897-D8E58BBB4F61}" type="presParOf" srcId="{7B35D885-AFBE-4246-8D7C-B5718AEE8E69}" destId="{0EE58A95-0275-4B8E-A750-408C6A2A56A6}" srcOrd="1" destOrd="0" presId="urn:microsoft.com/office/officeart/2008/layout/LinedList"/>
    <dgm:cxn modelId="{E0C16503-88D4-4FB9-9CC8-4E37281E8BCD}" type="presParOf" srcId="{0EE58A95-0275-4B8E-A750-408C6A2A56A6}" destId="{F98C90BD-B976-4EAB-965D-23E03842EA58}" srcOrd="0" destOrd="0" presId="urn:microsoft.com/office/officeart/2008/layout/LinedList"/>
    <dgm:cxn modelId="{FAB9FFF3-E35C-4164-A808-E9EFC0F3F8E1}" type="presParOf" srcId="{0EE58A95-0275-4B8E-A750-408C6A2A56A6}" destId="{118D0A48-14CE-4B61-AB02-0019522A37EE}" srcOrd="1" destOrd="0" presId="urn:microsoft.com/office/officeart/2008/layout/LinedList"/>
    <dgm:cxn modelId="{2E01B397-A7FC-4411-9BEF-C19E115D2CB8}" type="presParOf" srcId="{118D0A48-14CE-4B61-AB02-0019522A37EE}" destId="{728297E1-E9F8-469B-81F5-4ED2EB208F94}" srcOrd="0" destOrd="0" presId="urn:microsoft.com/office/officeart/2008/layout/LinedList"/>
    <dgm:cxn modelId="{ADABC0D1-9C38-45BA-8E0E-17E64DE5E22B}" type="presParOf" srcId="{118D0A48-14CE-4B61-AB02-0019522A37EE}" destId="{F53110E6-9E88-40B6-A3A7-472715033E8A}" srcOrd="1" destOrd="0" presId="urn:microsoft.com/office/officeart/2008/layout/LinedList"/>
    <dgm:cxn modelId="{F3521CB6-7ADF-4E67-8317-DADB31658714}" type="presParOf" srcId="{F53110E6-9E88-40B6-A3A7-472715033E8A}" destId="{5FB0663E-8F93-4F25-8A4B-A2225ACE2586}" srcOrd="0" destOrd="0" presId="urn:microsoft.com/office/officeart/2008/layout/LinedList"/>
    <dgm:cxn modelId="{483E3B22-7BA6-4BDE-B637-3ACA355F0D24}" type="presParOf" srcId="{F53110E6-9E88-40B6-A3A7-472715033E8A}" destId="{BEF2CB06-2952-42E0-8D69-38E2D26A1376}" srcOrd="1" destOrd="0" presId="urn:microsoft.com/office/officeart/2008/layout/LinedList"/>
    <dgm:cxn modelId="{27B9989C-F489-4BB6-A36E-CEE9BFB6E317}" type="presParOf" srcId="{F53110E6-9E88-40B6-A3A7-472715033E8A}" destId="{A334DE6A-C8DC-437F-9A29-B5DB3E436B28}" srcOrd="2" destOrd="0" presId="urn:microsoft.com/office/officeart/2008/layout/LinedList"/>
    <dgm:cxn modelId="{E0AACF75-A457-4608-A2A5-BD2CB620BE69}" type="presParOf" srcId="{118D0A48-14CE-4B61-AB02-0019522A37EE}" destId="{945AE7DD-698E-4CB6-8369-CD0C5D349391}" srcOrd="2" destOrd="0" presId="urn:microsoft.com/office/officeart/2008/layout/LinedList"/>
    <dgm:cxn modelId="{9F134E38-45A3-4E9D-BCC7-A151E17DDD32}" type="presParOf" srcId="{118D0A48-14CE-4B61-AB02-0019522A37EE}" destId="{F09A856B-D5A5-4558-BC8E-A6B5C316BD3A}" srcOrd="3" destOrd="0" presId="urn:microsoft.com/office/officeart/2008/layout/LinedList"/>
    <dgm:cxn modelId="{FEDB9634-B97A-4413-AB27-CA3F30140854}" type="presParOf" srcId="{118D0A48-14CE-4B61-AB02-0019522A37EE}" destId="{65CBA8A3-FAD7-4294-A3F2-A979D7DCA56A}" srcOrd="4" destOrd="0" presId="urn:microsoft.com/office/officeart/2008/layout/LinedList"/>
    <dgm:cxn modelId="{169F302A-4677-4082-AA05-4D61FA8F3A25}" type="presParOf" srcId="{65CBA8A3-FAD7-4294-A3F2-A979D7DCA56A}" destId="{0CBC219E-144E-4010-BD85-8A7C21CCA691}" srcOrd="0" destOrd="0" presId="urn:microsoft.com/office/officeart/2008/layout/LinedList"/>
    <dgm:cxn modelId="{040CF182-BE70-4774-905B-5B8F232F43C6}" type="presParOf" srcId="{65CBA8A3-FAD7-4294-A3F2-A979D7DCA56A}" destId="{EBCEC441-AB9D-48C2-9E5C-544E23A13336}" srcOrd="1" destOrd="0" presId="urn:microsoft.com/office/officeart/2008/layout/LinedList"/>
    <dgm:cxn modelId="{9E3C3387-100C-465A-8CD9-3EE39531F2E6}" type="presParOf" srcId="{65CBA8A3-FAD7-4294-A3F2-A979D7DCA56A}" destId="{227CD4F3-E94B-4670-A790-DC0002093AE9}" srcOrd="2" destOrd="0" presId="urn:microsoft.com/office/officeart/2008/layout/LinedList"/>
    <dgm:cxn modelId="{ACFE1A71-9668-4F9A-8381-008AE279BCF5}" type="presParOf" srcId="{118D0A48-14CE-4B61-AB02-0019522A37EE}" destId="{29FCFD15-3B9D-4CF9-9845-26E76285C853}" srcOrd="5" destOrd="0" presId="urn:microsoft.com/office/officeart/2008/layout/LinedList"/>
    <dgm:cxn modelId="{3B39E683-51EA-4C9F-922F-D847B5EB4155}" type="presParOf" srcId="{118D0A48-14CE-4B61-AB02-0019522A37EE}" destId="{D5837A33-23C2-440B-940A-B99FB9983EA3}" srcOrd="6" destOrd="0" presId="urn:microsoft.com/office/officeart/2008/layout/LinedList"/>
    <dgm:cxn modelId="{86ADFB83-A0EB-4BC1-82B7-F9289C5C5C5B}" type="presParOf" srcId="{118D0A48-14CE-4B61-AB02-0019522A37EE}" destId="{0A708CE7-54D9-4050-9D6A-68E03FB38A04}" srcOrd="7" destOrd="0" presId="urn:microsoft.com/office/officeart/2008/layout/LinedList"/>
    <dgm:cxn modelId="{7C61952E-495B-42B1-AC54-8A8EAFE98027}" type="presParOf" srcId="{0A708CE7-54D9-4050-9D6A-68E03FB38A04}" destId="{FD10E19C-1594-4070-B09B-F954FDAC1912}" srcOrd="0" destOrd="0" presId="urn:microsoft.com/office/officeart/2008/layout/LinedList"/>
    <dgm:cxn modelId="{DDE5618F-02D1-4B47-B762-D7BC8BF1FF87}" type="presParOf" srcId="{0A708CE7-54D9-4050-9D6A-68E03FB38A04}" destId="{09873217-77B1-4BD3-A180-3123F897DAAB}" srcOrd="1" destOrd="0" presId="urn:microsoft.com/office/officeart/2008/layout/LinedList"/>
    <dgm:cxn modelId="{AED4116E-FDF1-4E4F-8A40-4CD9DB414AAF}" type="presParOf" srcId="{0A708CE7-54D9-4050-9D6A-68E03FB38A04}" destId="{3985FE77-D1D7-4609-BE31-95B15722EB34}" srcOrd="2" destOrd="0" presId="urn:microsoft.com/office/officeart/2008/layout/LinedList"/>
    <dgm:cxn modelId="{2453CA91-F35F-40BD-8213-9897ACC26B87}" type="presParOf" srcId="{118D0A48-14CE-4B61-AB02-0019522A37EE}" destId="{9ED8CD94-3504-4A82-AC34-5E7EE5C169BF}" srcOrd="8" destOrd="0" presId="urn:microsoft.com/office/officeart/2008/layout/LinedList"/>
    <dgm:cxn modelId="{35196CB7-CE63-4DA9-BB1D-DD13B3D48DD7}" type="presParOf" srcId="{118D0A48-14CE-4B61-AB02-0019522A37EE}" destId="{178167EB-36A3-45A9-9361-F22DF3F70BCC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B71DBAB-36C3-4E51-89CF-1C4D0DE4D7D1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1601C5-5BF7-4E99-A517-40BDE7737C5F}">
      <dgm:prSet phldrT="[Текст]"/>
      <dgm:spPr/>
      <dgm:t>
        <a:bodyPr/>
        <a:lstStyle/>
        <a:p>
          <a:r>
            <a:rPr lang="ru-RU" b="1" i="0" dirty="0"/>
            <a:t>Задача</a:t>
          </a:r>
          <a:endParaRPr lang="ru-RU" b="0" dirty="0"/>
        </a:p>
      </dgm:t>
    </dgm:pt>
    <dgm:pt modelId="{99E2A3EF-3297-4C2C-AC49-E6C26DF433F1}" type="parTrans" cxnId="{0F139050-12EC-41E9-B1F5-FF8F1816C443}">
      <dgm:prSet/>
      <dgm:spPr/>
      <dgm:t>
        <a:bodyPr/>
        <a:lstStyle/>
        <a:p>
          <a:endParaRPr lang="ru-RU"/>
        </a:p>
      </dgm:t>
    </dgm:pt>
    <dgm:pt modelId="{1DE0B453-CC93-4109-A559-AEBBB931F67D}" type="sibTrans" cxnId="{0F139050-12EC-41E9-B1F5-FF8F1816C443}">
      <dgm:prSet/>
      <dgm:spPr/>
      <dgm:t>
        <a:bodyPr/>
        <a:lstStyle/>
        <a:p>
          <a:endParaRPr lang="ru-RU"/>
        </a:p>
      </dgm:t>
    </dgm:pt>
    <dgm:pt modelId="{7EE2B095-4A0D-42C4-AA97-CF2ADD759A80}">
      <dgm:prSet/>
      <dgm:spPr/>
      <dgm:t>
        <a:bodyPr/>
        <a:lstStyle/>
        <a:p>
          <a:r>
            <a:rPr lang="ru-RU" b="1" i="0" dirty="0"/>
            <a:t>Решение</a:t>
          </a:r>
          <a:endParaRPr lang="ru-RU" b="0" i="0" dirty="0"/>
        </a:p>
      </dgm:t>
    </dgm:pt>
    <dgm:pt modelId="{75B46855-79FA-4DE3-8A9B-264DEBD6C1B2}" type="parTrans" cxnId="{A9C75691-C5D6-4BA8-8C5D-94810F2A36D4}">
      <dgm:prSet/>
      <dgm:spPr/>
      <dgm:t>
        <a:bodyPr/>
        <a:lstStyle/>
        <a:p>
          <a:endParaRPr lang="ru-RU"/>
        </a:p>
      </dgm:t>
    </dgm:pt>
    <dgm:pt modelId="{24E136C7-4743-46A8-B3E3-B7BA2AEC0543}" type="sibTrans" cxnId="{A9C75691-C5D6-4BA8-8C5D-94810F2A36D4}">
      <dgm:prSet/>
      <dgm:spPr/>
      <dgm:t>
        <a:bodyPr/>
        <a:lstStyle/>
        <a:p>
          <a:endParaRPr lang="ru-RU"/>
        </a:p>
      </dgm:t>
    </dgm:pt>
    <dgm:pt modelId="{56A02838-342D-416A-B83E-71254B386BD2}">
      <dgm:prSet/>
      <dgm:spPr/>
      <dgm:t>
        <a:bodyPr/>
        <a:lstStyle/>
        <a:p>
          <a:r>
            <a:rPr lang="ru-RU" b="1" i="0"/>
            <a:t>Результат</a:t>
          </a:r>
          <a:endParaRPr lang="ru-RU" b="0" i="0"/>
        </a:p>
      </dgm:t>
    </dgm:pt>
    <dgm:pt modelId="{4D15E1BA-A99F-4293-8E33-CA42AA292636}" type="parTrans" cxnId="{643096CF-C33A-47DB-B162-A2CC303F11B5}">
      <dgm:prSet/>
      <dgm:spPr/>
      <dgm:t>
        <a:bodyPr/>
        <a:lstStyle/>
        <a:p>
          <a:endParaRPr lang="ru-RU"/>
        </a:p>
      </dgm:t>
    </dgm:pt>
    <dgm:pt modelId="{3924C3BC-1846-47AC-A4FD-8A183060C063}" type="sibTrans" cxnId="{643096CF-C33A-47DB-B162-A2CC303F11B5}">
      <dgm:prSet/>
      <dgm:spPr/>
      <dgm:t>
        <a:bodyPr/>
        <a:lstStyle/>
        <a:p>
          <a:endParaRPr lang="ru-RU"/>
        </a:p>
      </dgm:t>
    </dgm:pt>
    <dgm:pt modelId="{10981722-195A-4A59-BA17-344B61D863A6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b="0" i="0" dirty="0"/>
            <a:t>Прозрачная система участия школ в инновационной деятельности</a:t>
          </a:r>
        </a:p>
      </dgm:t>
    </dgm:pt>
    <dgm:pt modelId="{3C57CC6C-34C3-46DB-9D2A-E85789ECF16A}" type="parTrans" cxnId="{7D560D4E-71FA-48E6-84E8-A0B91837E85F}">
      <dgm:prSet/>
      <dgm:spPr/>
      <dgm:t>
        <a:bodyPr/>
        <a:lstStyle/>
        <a:p>
          <a:endParaRPr lang="ru-RU"/>
        </a:p>
      </dgm:t>
    </dgm:pt>
    <dgm:pt modelId="{7D9BCBC0-82CE-4109-B9FF-6648579BAF45}" type="sibTrans" cxnId="{7D560D4E-71FA-48E6-84E8-A0B91837E85F}">
      <dgm:prSet/>
      <dgm:spPr/>
      <dgm:t>
        <a:bodyPr/>
        <a:lstStyle/>
        <a:p>
          <a:endParaRPr lang="ru-RU"/>
        </a:p>
      </dgm:t>
    </dgm:pt>
    <dgm:pt modelId="{F3CB3A77-6CD0-4958-AD5F-FC9D092948CD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b="0" i="0" dirty="0"/>
            <a:t>Точечное распределение ресурсов и поддержки школам с учётом их потребностей</a:t>
          </a:r>
        </a:p>
      </dgm:t>
    </dgm:pt>
    <dgm:pt modelId="{332C1A18-D176-49E8-A3CA-247962AA20E5}" type="parTrans" cxnId="{AAA8ACCF-8D7E-47EC-A845-4DBBD55A7CD0}">
      <dgm:prSet/>
      <dgm:spPr/>
      <dgm:t>
        <a:bodyPr/>
        <a:lstStyle/>
        <a:p>
          <a:endParaRPr lang="ru-RU"/>
        </a:p>
      </dgm:t>
    </dgm:pt>
    <dgm:pt modelId="{15980358-6936-40AD-9344-B05E361B42F1}" type="sibTrans" cxnId="{AAA8ACCF-8D7E-47EC-A845-4DBBD55A7CD0}">
      <dgm:prSet/>
      <dgm:spPr/>
      <dgm:t>
        <a:bodyPr/>
        <a:lstStyle/>
        <a:p>
          <a:endParaRPr lang="ru-RU"/>
        </a:p>
      </dgm:t>
    </dgm:pt>
    <dgm:pt modelId="{864A57F0-B684-4D24-B24B-0C5F4EB663DC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b="0" i="0" dirty="0"/>
            <a:t>Доступ всех образовательных организаций к актуальным практикам и партнёрам</a:t>
          </a:r>
        </a:p>
      </dgm:t>
    </dgm:pt>
    <dgm:pt modelId="{432BB559-0FEE-43BF-991D-F51705480292}" type="parTrans" cxnId="{5401854E-0B95-4D8D-935C-F57906151ABA}">
      <dgm:prSet/>
      <dgm:spPr/>
      <dgm:t>
        <a:bodyPr/>
        <a:lstStyle/>
        <a:p>
          <a:endParaRPr lang="ru-RU"/>
        </a:p>
      </dgm:t>
    </dgm:pt>
    <dgm:pt modelId="{F0B059A9-2FB8-45D2-A2E7-B07853808C36}" type="sibTrans" cxnId="{5401854E-0B95-4D8D-935C-F57906151ABA}">
      <dgm:prSet/>
      <dgm:spPr/>
      <dgm:t>
        <a:bodyPr/>
        <a:lstStyle/>
        <a:p>
          <a:endParaRPr lang="ru-RU"/>
        </a:p>
      </dgm:t>
    </dgm:pt>
    <dgm:pt modelId="{D581900D-AC05-4E46-8107-2393C4E59ADA}">
      <dgm:prSet phldrT="[Текст]"/>
      <dgm:spPr/>
      <dgm:t>
        <a:bodyPr/>
        <a:lstStyle/>
        <a:p>
          <a:r>
            <a:rPr lang="ru-RU" b="0" i="0" dirty="0"/>
            <a:t>Обеспечить сбалансированное развитие инновационного потенциала всех школ региона, предоставив целевой доступ к ресурсам и поддержке, а также визуализировать участие образовательных организаций в региональных проектах для эффективного управления</a:t>
          </a:r>
          <a:endParaRPr lang="ru-RU" b="0" dirty="0"/>
        </a:p>
      </dgm:t>
    </dgm:pt>
    <dgm:pt modelId="{2DEC187B-4BCD-4CA7-B345-D5C7DD140166}" type="parTrans" cxnId="{00502504-C67F-452C-89C9-8B5DCF6800AE}">
      <dgm:prSet/>
      <dgm:spPr/>
      <dgm:t>
        <a:bodyPr/>
        <a:lstStyle/>
        <a:p>
          <a:endParaRPr lang="ru-RU"/>
        </a:p>
      </dgm:t>
    </dgm:pt>
    <dgm:pt modelId="{5246D83B-3A2A-4C93-AD2B-AE2CF94D23F3}" type="sibTrans" cxnId="{00502504-C67F-452C-89C9-8B5DCF6800AE}">
      <dgm:prSet/>
      <dgm:spPr/>
      <dgm:t>
        <a:bodyPr/>
        <a:lstStyle/>
        <a:p>
          <a:endParaRPr lang="ru-RU"/>
        </a:p>
      </dgm:t>
    </dgm:pt>
    <dgm:pt modelId="{421CE390-E6B1-4591-9BA9-4770EB2C1007}">
      <dgm:prSet/>
      <dgm:spPr/>
      <dgm:t>
        <a:bodyPr/>
        <a:lstStyle/>
        <a:p>
          <a:r>
            <a:rPr lang="ru-RU" b="0" i="0" dirty="0"/>
            <a:t>Создание инновационной карты региона с прикреплённым перечнем школ-участников проектов, РИП, РСП и прямыми ссылками на их сайты с проектной информацией</a:t>
          </a:r>
        </a:p>
      </dgm:t>
    </dgm:pt>
    <dgm:pt modelId="{7BEDE1C2-BF1B-4374-B5B3-E88C407EE80E}" type="parTrans" cxnId="{8DDC0F9C-DE3B-4B25-A995-04919F211FF2}">
      <dgm:prSet/>
      <dgm:spPr/>
      <dgm:t>
        <a:bodyPr/>
        <a:lstStyle/>
        <a:p>
          <a:endParaRPr lang="ru-RU"/>
        </a:p>
      </dgm:t>
    </dgm:pt>
    <dgm:pt modelId="{5F8A07F1-09D7-411A-B99F-DD3E37AC320F}" type="sibTrans" cxnId="{8DDC0F9C-DE3B-4B25-A995-04919F211FF2}">
      <dgm:prSet/>
      <dgm:spPr/>
      <dgm:t>
        <a:bodyPr/>
        <a:lstStyle/>
        <a:p>
          <a:endParaRPr lang="ru-RU"/>
        </a:p>
      </dgm:t>
    </dgm:pt>
    <dgm:pt modelId="{70C7AF34-6510-41F8-BE6C-6F5BD4F48CC3}" type="pres">
      <dgm:prSet presAssocID="{CB71DBAB-36C3-4E51-89CF-1C4D0DE4D7D1}" presName="linearFlow" presStyleCnt="0">
        <dgm:presLayoutVars>
          <dgm:dir/>
          <dgm:animLvl val="lvl"/>
          <dgm:resizeHandles val="exact"/>
        </dgm:presLayoutVars>
      </dgm:prSet>
      <dgm:spPr/>
    </dgm:pt>
    <dgm:pt modelId="{FB18FC79-ACB4-41AA-840E-86A3AF409BA3}" type="pres">
      <dgm:prSet presAssocID="{D01601C5-5BF7-4E99-A517-40BDE7737C5F}" presName="composite" presStyleCnt="0"/>
      <dgm:spPr/>
    </dgm:pt>
    <dgm:pt modelId="{0A64A060-6620-4E21-A67F-A70890B805FE}" type="pres">
      <dgm:prSet presAssocID="{D01601C5-5BF7-4E99-A517-40BDE7737C5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A295F8B0-E60D-47B6-9ADF-9591C27911E5}" type="pres">
      <dgm:prSet presAssocID="{D01601C5-5BF7-4E99-A517-40BDE7737C5F}" presName="descendantText" presStyleLbl="alignAcc1" presStyleIdx="0" presStyleCnt="3">
        <dgm:presLayoutVars>
          <dgm:bulletEnabled val="1"/>
        </dgm:presLayoutVars>
      </dgm:prSet>
      <dgm:spPr/>
    </dgm:pt>
    <dgm:pt modelId="{86244F6F-ADAC-48CF-92A4-5681A1818CB1}" type="pres">
      <dgm:prSet presAssocID="{1DE0B453-CC93-4109-A559-AEBBB931F67D}" presName="sp" presStyleCnt="0"/>
      <dgm:spPr/>
    </dgm:pt>
    <dgm:pt modelId="{6C0A0678-5164-41ED-BB6D-46E665AC40A4}" type="pres">
      <dgm:prSet presAssocID="{7EE2B095-4A0D-42C4-AA97-CF2ADD759A80}" presName="composite" presStyleCnt="0"/>
      <dgm:spPr/>
    </dgm:pt>
    <dgm:pt modelId="{31F93A92-1F93-4490-A393-45823EDE7D0D}" type="pres">
      <dgm:prSet presAssocID="{7EE2B095-4A0D-42C4-AA97-CF2ADD759A8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25229F3D-EB23-4959-A3CE-3C7FBC7F648B}" type="pres">
      <dgm:prSet presAssocID="{7EE2B095-4A0D-42C4-AA97-CF2ADD759A80}" presName="descendantText" presStyleLbl="alignAcc1" presStyleIdx="1" presStyleCnt="3">
        <dgm:presLayoutVars>
          <dgm:bulletEnabled val="1"/>
        </dgm:presLayoutVars>
      </dgm:prSet>
      <dgm:spPr/>
    </dgm:pt>
    <dgm:pt modelId="{68F1A317-07A4-46AE-A453-D9DB030B792E}" type="pres">
      <dgm:prSet presAssocID="{24E136C7-4743-46A8-B3E3-B7BA2AEC0543}" presName="sp" presStyleCnt="0"/>
      <dgm:spPr/>
    </dgm:pt>
    <dgm:pt modelId="{9A359C3B-FED9-4634-96CA-DD71D8B29D2D}" type="pres">
      <dgm:prSet presAssocID="{56A02838-342D-416A-B83E-71254B386BD2}" presName="composite" presStyleCnt="0"/>
      <dgm:spPr/>
    </dgm:pt>
    <dgm:pt modelId="{E4FBEA7C-1D9A-4975-A7EE-9FC8DB45DAFA}" type="pres">
      <dgm:prSet presAssocID="{56A02838-342D-416A-B83E-71254B386BD2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BE305F9F-41BA-4644-A55E-997B566282E0}" type="pres">
      <dgm:prSet presAssocID="{56A02838-342D-416A-B83E-71254B386BD2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4995FC01-A26A-48EB-A04A-325F261A33B4}" type="presOf" srcId="{F3CB3A77-6CD0-4958-AD5F-FC9D092948CD}" destId="{BE305F9F-41BA-4644-A55E-997B566282E0}" srcOrd="0" destOrd="1" presId="urn:microsoft.com/office/officeart/2005/8/layout/chevron2"/>
    <dgm:cxn modelId="{00502504-C67F-452C-89C9-8B5DCF6800AE}" srcId="{D01601C5-5BF7-4E99-A517-40BDE7737C5F}" destId="{D581900D-AC05-4E46-8107-2393C4E59ADA}" srcOrd="0" destOrd="0" parTransId="{2DEC187B-4BCD-4CA7-B345-D5C7DD140166}" sibTransId="{5246D83B-3A2A-4C93-AD2B-AE2CF94D23F3}"/>
    <dgm:cxn modelId="{2C7E8B21-6F23-4BF5-A741-A7062C175E8E}" type="presOf" srcId="{CB71DBAB-36C3-4E51-89CF-1C4D0DE4D7D1}" destId="{70C7AF34-6510-41F8-BE6C-6F5BD4F48CC3}" srcOrd="0" destOrd="0" presId="urn:microsoft.com/office/officeart/2005/8/layout/chevron2"/>
    <dgm:cxn modelId="{5B492244-ACAC-4694-BF60-49DE9CFD8D11}" type="presOf" srcId="{10981722-195A-4A59-BA17-344B61D863A6}" destId="{BE305F9F-41BA-4644-A55E-997B566282E0}" srcOrd="0" destOrd="0" presId="urn:microsoft.com/office/officeart/2005/8/layout/chevron2"/>
    <dgm:cxn modelId="{28786E4C-33FE-4A66-B1CF-0727F3101A70}" type="presOf" srcId="{D01601C5-5BF7-4E99-A517-40BDE7737C5F}" destId="{0A64A060-6620-4E21-A67F-A70890B805FE}" srcOrd="0" destOrd="0" presId="urn:microsoft.com/office/officeart/2005/8/layout/chevron2"/>
    <dgm:cxn modelId="{B86FE46D-0D1F-479A-97E5-44A9B8AB609F}" type="presOf" srcId="{864A57F0-B684-4D24-B24B-0C5F4EB663DC}" destId="{BE305F9F-41BA-4644-A55E-997B566282E0}" srcOrd="0" destOrd="2" presId="urn:microsoft.com/office/officeart/2005/8/layout/chevron2"/>
    <dgm:cxn modelId="{7D560D4E-71FA-48E6-84E8-A0B91837E85F}" srcId="{56A02838-342D-416A-B83E-71254B386BD2}" destId="{10981722-195A-4A59-BA17-344B61D863A6}" srcOrd="0" destOrd="0" parTransId="{3C57CC6C-34C3-46DB-9D2A-E85789ECF16A}" sibTransId="{7D9BCBC0-82CE-4109-B9FF-6648579BAF45}"/>
    <dgm:cxn modelId="{5401854E-0B95-4D8D-935C-F57906151ABA}" srcId="{56A02838-342D-416A-B83E-71254B386BD2}" destId="{864A57F0-B684-4D24-B24B-0C5F4EB663DC}" srcOrd="2" destOrd="0" parTransId="{432BB559-0FEE-43BF-991D-F51705480292}" sibTransId="{F0B059A9-2FB8-45D2-A2E7-B07853808C36}"/>
    <dgm:cxn modelId="{0F139050-12EC-41E9-B1F5-FF8F1816C443}" srcId="{CB71DBAB-36C3-4E51-89CF-1C4D0DE4D7D1}" destId="{D01601C5-5BF7-4E99-A517-40BDE7737C5F}" srcOrd="0" destOrd="0" parTransId="{99E2A3EF-3297-4C2C-AC49-E6C26DF433F1}" sibTransId="{1DE0B453-CC93-4109-A559-AEBBB931F67D}"/>
    <dgm:cxn modelId="{A9C75691-C5D6-4BA8-8C5D-94810F2A36D4}" srcId="{CB71DBAB-36C3-4E51-89CF-1C4D0DE4D7D1}" destId="{7EE2B095-4A0D-42C4-AA97-CF2ADD759A80}" srcOrd="1" destOrd="0" parTransId="{75B46855-79FA-4DE3-8A9B-264DEBD6C1B2}" sibTransId="{24E136C7-4743-46A8-B3E3-B7BA2AEC0543}"/>
    <dgm:cxn modelId="{3F885C98-77C3-4EC6-96A7-74459394B74F}" type="presOf" srcId="{D581900D-AC05-4E46-8107-2393C4E59ADA}" destId="{A295F8B0-E60D-47B6-9ADF-9591C27911E5}" srcOrd="0" destOrd="0" presId="urn:microsoft.com/office/officeart/2005/8/layout/chevron2"/>
    <dgm:cxn modelId="{8DDC0F9C-DE3B-4B25-A995-04919F211FF2}" srcId="{7EE2B095-4A0D-42C4-AA97-CF2ADD759A80}" destId="{421CE390-E6B1-4591-9BA9-4770EB2C1007}" srcOrd="0" destOrd="0" parTransId="{7BEDE1C2-BF1B-4374-B5B3-E88C407EE80E}" sibTransId="{5F8A07F1-09D7-411A-B99F-DD3E37AC320F}"/>
    <dgm:cxn modelId="{5B4F369D-1069-4211-B9D0-8932DCA391A9}" type="presOf" srcId="{56A02838-342D-416A-B83E-71254B386BD2}" destId="{E4FBEA7C-1D9A-4975-A7EE-9FC8DB45DAFA}" srcOrd="0" destOrd="0" presId="urn:microsoft.com/office/officeart/2005/8/layout/chevron2"/>
    <dgm:cxn modelId="{A677A1C7-9054-40B4-8785-C40EBE71E262}" type="presOf" srcId="{421CE390-E6B1-4591-9BA9-4770EB2C1007}" destId="{25229F3D-EB23-4959-A3CE-3C7FBC7F648B}" srcOrd="0" destOrd="0" presId="urn:microsoft.com/office/officeart/2005/8/layout/chevron2"/>
    <dgm:cxn modelId="{643096CF-C33A-47DB-B162-A2CC303F11B5}" srcId="{CB71DBAB-36C3-4E51-89CF-1C4D0DE4D7D1}" destId="{56A02838-342D-416A-B83E-71254B386BD2}" srcOrd="2" destOrd="0" parTransId="{4D15E1BA-A99F-4293-8E33-CA42AA292636}" sibTransId="{3924C3BC-1846-47AC-A4FD-8A183060C063}"/>
    <dgm:cxn modelId="{AAA8ACCF-8D7E-47EC-A845-4DBBD55A7CD0}" srcId="{56A02838-342D-416A-B83E-71254B386BD2}" destId="{F3CB3A77-6CD0-4958-AD5F-FC9D092948CD}" srcOrd="1" destOrd="0" parTransId="{332C1A18-D176-49E8-A3CA-247962AA20E5}" sibTransId="{15980358-6936-40AD-9344-B05E361B42F1}"/>
    <dgm:cxn modelId="{F9A4EDEA-81CE-43B1-8977-C99CFEE8AC73}" type="presOf" srcId="{7EE2B095-4A0D-42C4-AA97-CF2ADD759A80}" destId="{31F93A92-1F93-4490-A393-45823EDE7D0D}" srcOrd="0" destOrd="0" presId="urn:microsoft.com/office/officeart/2005/8/layout/chevron2"/>
    <dgm:cxn modelId="{C746BE64-239D-4422-98FC-85FEBB417F17}" type="presParOf" srcId="{70C7AF34-6510-41F8-BE6C-6F5BD4F48CC3}" destId="{FB18FC79-ACB4-41AA-840E-86A3AF409BA3}" srcOrd="0" destOrd="0" presId="urn:microsoft.com/office/officeart/2005/8/layout/chevron2"/>
    <dgm:cxn modelId="{B95F3387-CC52-49B2-A9C3-728BF1599564}" type="presParOf" srcId="{FB18FC79-ACB4-41AA-840E-86A3AF409BA3}" destId="{0A64A060-6620-4E21-A67F-A70890B805FE}" srcOrd="0" destOrd="0" presId="urn:microsoft.com/office/officeart/2005/8/layout/chevron2"/>
    <dgm:cxn modelId="{E3A92E94-EB34-4F50-A415-920B2FB330EC}" type="presParOf" srcId="{FB18FC79-ACB4-41AA-840E-86A3AF409BA3}" destId="{A295F8B0-E60D-47B6-9ADF-9591C27911E5}" srcOrd="1" destOrd="0" presId="urn:microsoft.com/office/officeart/2005/8/layout/chevron2"/>
    <dgm:cxn modelId="{1D629CC3-9DA7-4522-8B54-901540D4FED7}" type="presParOf" srcId="{70C7AF34-6510-41F8-BE6C-6F5BD4F48CC3}" destId="{86244F6F-ADAC-48CF-92A4-5681A1818CB1}" srcOrd="1" destOrd="0" presId="urn:microsoft.com/office/officeart/2005/8/layout/chevron2"/>
    <dgm:cxn modelId="{39EAFEE8-714F-4CFF-B4E8-3E3ADE5108C7}" type="presParOf" srcId="{70C7AF34-6510-41F8-BE6C-6F5BD4F48CC3}" destId="{6C0A0678-5164-41ED-BB6D-46E665AC40A4}" srcOrd="2" destOrd="0" presId="urn:microsoft.com/office/officeart/2005/8/layout/chevron2"/>
    <dgm:cxn modelId="{D23C5E83-4F45-4C2B-A592-4F812FB420B0}" type="presParOf" srcId="{6C0A0678-5164-41ED-BB6D-46E665AC40A4}" destId="{31F93A92-1F93-4490-A393-45823EDE7D0D}" srcOrd="0" destOrd="0" presId="urn:microsoft.com/office/officeart/2005/8/layout/chevron2"/>
    <dgm:cxn modelId="{79800BEA-3FFA-4BD3-9CF0-BB9578F152C0}" type="presParOf" srcId="{6C0A0678-5164-41ED-BB6D-46E665AC40A4}" destId="{25229F3D-EB23-4959-A3CE-3C7FBC7F648B}" srcOrd="1" destOrd="0" presId="urn:microsoft.com/office/officeart/2005/8/layout/chevron2"/>
    <dgm:cxn modelId="{C4C38DDD-3DA4-449E-8EC3-B25EDB175945}" type="presParOf" srcId="{70C7AF34-6510-41F8-BE6C-6F5BD4F48CC3}" destId="{68F1A317-07A4-46AE-A453-D9DB030B792E}" srcOrd="3" destOrd="0" presId="urn:microsoft.com/office/officeart/2005/8/layout/chevron2"/>
    <dgm:cxn modelId="{6ED17BCB-680E-4864-B586-A6EC328F48A3}" type="presParOf" srcId="{70C7AF34-6510-41F8-BE6C-6F5BD4F48CC3}" destId="{9A359C3B-FED9-4634-96CA-DD71D8B29D2D}" srcOrd="4" destOrd="0" presId="urn:microsoft.com/office/officeart/2005/8/layout/chevron2"/>
    <dgm:cxn modelId="{4D6E9615-3B5F-401E-A238-6A4B5390874F}" type="presParOf" srcId="{9A359C3B-FED9-4634-96CA-DD71D8B29D2D}" destId="{E4FBEA7C-1D9A-4975-A7EE-9FC8DB45DAFA}" srcOrd="0" destOrd="0" presId="urn:microsoft.com/office/officeart/2005/8/layout/chevron2"/>
    <dgm:cxn modelId="{302D16D3-594A-46C9-BC87-77BFCEB9388C}" type="presParOf" srcId="{9A359C3B-FED9-4634-96CA-DD71D8B29D2D}" destId="{BE305F9F-41BA-4644-A55E-997B566282E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E0D6F84-6E1F-40B1-8FA5-5CE0C9A1ABE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BF39D2-2A63-4806-A488-07C3217F77D6}">
      <dgm:prSet phldrT="[Текст]"/>
      <dgm:spPr/>
      <dgm:t>
        <a:bodyPr/>
        <a:lstStyle/>
        <a:p>
          <a:r>
            <a:rPr lang="ru-RU" dirty="0"/>
            <a:t>  </a:t>
          </a:r>
        </a:p>
      </dgm:t>
    </dgm:pt>
    <dgm:pt modelId="{3D16FA59-2445-4E59-A79F-960424383527}" type="parTrans" cxnId="{8CDD81A5-EEC8-4607-9E3A-22111688A269}">
      <dgm:prSet/>
      <dgm:spPr/>
      <dgm:t>
        <a:bodyPr/>
        <a:lstStyle/>
        <a:p>
          <a:endParaRPr lang="ru-RU"/>
        </a:p>
      </dgm:t>
    </dgm:pt>
    <dgm:pt modelId="{0A0C1571-020A-4493-A132-CAB7E40E4932}" type="sibTrans" cxnId="{8CDD81A5-EEC8-4607-9E3A-22111688A269}">
      <dgm:prSet/>
      <dgm:spPr/>
      <dgm:t>
        <a:bodyPr/>
        <a:lstStyle/>
        <a:p>
          <a:endParaRPr lang="ru-RU"/>
        </a:p>
      </dgm:t>
    </dgm:pt>
    <dgm:pt modelId="{76BF7D24-935A-47B4-9619-E48C880A2ED6}">
      <dgm:prSet phldrT="[Текст]" custT="1"/>
      <dgm:spPr/>
      <dgm:t>
        <a:bodyPr/>
        <a:lstStyle/>
        <a:p>
          <a:r>
            <a:rPr lang="ru-RU" sz="2000" b="1" i="0" dirty="0"/>
            <a:t>Связующее звено:</a:t>
          </a:r>
          <a:r>
            <a:rPr lang="ru-RU" sz="2000" b="0" i="0" dirty="0"/>
            <a:t>  является </a:t>
          </a:r>
          <a:r>
            <a:rPr lang="ru-RU" sz="2000" b="1" i="0" dirty="0"/>
            <a:t>мостом</a:t>
          </a:r>
          <a:r>
            <a:rPr lang="ru-RU" sz="2000" b="0" i="0" dirty="0"/>
            <a:t> между инновациями (где практики рождаются) и методическим сопровождением (где они тиражируются)</a:t>
          </a:r>
          <a:endParaRPr lang="ru-RU" sz="2000" dirty="0"/>
        </a:p>
      </dgm:t>
    </dgm:pt>
    <dgm:pt modelId="{D2639622-862C-4259-BCD2-6427C93AE386}" type="parTrans" cxnId="{C511A3BC-86BC-4829-B623-1DACBAE3D746}">
      <dgm:prSet/>
      <dgm:spPr/>
      <dgm:t>
        <a:bodyPr/>
        <a:lstStyle/>
        <a:p>
          <a:endParaRPr lang="ru-RU"/>
        </a:p>
      </dgm:t>
    </dgm:pt>
    <dgm:pt modelId="{D5D35282-92F6-4C8A-84FE-FC47BFA25D66}" type="sibTrans" cxnId="{C511A3BC-86BC-4829-B623-1DACBAE3D746}">
      <dgm:prSet/>
      <dgm:spPr/>
      <dgm:t>
        <a:bodyPr/>
        <a:lstStyle/>
        <a:p>
          <a:endParaRPr lang="ru-RU"/>
        </a:p>
      </dgm:t>
    </dgm:pt>
    <dgm:pt modelId="{76E52ECD-64D3-40EF-82F0-7EDE759D032B}">
      <dgm:prSet custT="1"/>
      <dgm:spPr/>
      <dgm:t>
        <a:bodyPr/>
        <a:lstStyle/>
        <a:p>
          <a:r>
            <a:rPr lang="ru-RU" sz="2000" b="1" i="0" dirty="0"/>
            <a:t>Систематизация опыта:</a:t>
          </a:r>
          <a:r>
            <a:rPr lang="ru-RU" sz="2000" b="0" i="0" dirty="0"/>
            <a:t> превращает разрозненные находки педагогов в структурированный, поисковый ресурс</a:t>
          </a:r>
        </a:p>
      </dgm:t>
    </dgm:pt>
    <dgm:pt modelId="{5F274436-603E-4C3A-94DE-BF21C6A13BF8}" type="parTrans" cxnId="{AA846F76-C393-41B8-8FD9-0F9B6885C1BB}">
      <dgm:prSet/>
      <dgm:spPr/>
      <dgm:t>
        <a:bodyPr/>
        <a:lstStyle/>
        <a:p>
          <a:endParaRPr lang="ru-RU"/>
        </a:p>
      </dgm:t>
    </dgm:pt>
    <dgm:pt modelId="{1CBD5865-F056-4210-B021-499EB64BC887}" type="sibTrans" cxnId="{AA846F76-C393-41B8-8FD9-0F9B6885C1BB}">
      <dgm:prSet/>
      <dgm:spPr/>
      <dgm:t>
        <a:bodyPr/>
        <a:lstStyle/>
        <a:p>
          <a:endParaRPr lang="ru-RU"/>
        </a:p>
      </dgm:t>
    </dgm:pt>
    <dgm:pt modelId="{E703A0A7-FD3C-44D2-9A74-CA2B02F5FA60}">
      <dgm:prSet custT="1"/>
      <dgm:spPr/>
      <dgm:t>
        <a:bodyPr/>
        <a:lstStyle/>
        <a:p>
          <a:r>
            <a:rPr lang="ru-RU" sz="2000" b="1" i="0" dirty="0"/>
            <a:t>Основа для ИОМ:</a:t>
          </a:r>
          <a:r>
            <a:rPr lang="ru-RU" sz="2000" b="0" i="0" dirty="0"/>
            <a:t> лучшие практики становятся «строительным материалом» для индивидуальных образовательных маршрутов</a:t>
          </a:r>
        </a:p>
      </dgm:t>
    </dgm:pt>
    <dgm:pt modelId="{23ADF111-46B5-4C6F-9F96-322A897FBF6F}" type="parTrans" cxnId="{830B82FC-2588-4352-9A26-D35D995CE137}">
      <dgm:prSet/>
      <dgm:spPr/>
      <dgm:t>
        <a:bodyPr/>
        <a:lstStyle/>
        <a:p>
          <a:endParaRPr lang="ru-RU"/>
        </a:p>
      </dgm:t>
    </dgm:pt>
    <dgm:pt modelId="{1BD9554D-69C5-41F0-8FBE-B4459A6131E4}" type="sibTrans" cxnId="{830B82FC-2588-4352-9A26-D35D995CE137}">
      <dgm:prSet/>
      <dgm:spPr/>
      <dgm:t>
        <a:bodyPr/>
        <a:lstStyle/>
        <a:p>
          <a:endParaRPr lang="ru-RU"/>
        </a:p>
      </dgm:t>
    </dgm:pt>
    <dgm:pt modelId="{7B35D885-AFBE-4246-8D7C-B5718AEE8E69}" type="pres">
      <dgm:prSet presAssocID="{2E0D6F84-6E1F-40B1-8FA5-5CE0C9A1ABEA}" presName="vert0" presStyleCnt="0">
        <dgm:presLayoutVars>
          <dgm:dir/>
          <dgm:animOne val="branch"/>
          <dgm:animLvl val="lvl"/>
        </dgm:presLayoutVars>
      </dgm:prSet>
      <dgm:spPr/>
    </dgm:pt>
    <dgm:pt modelId="{B047E1E5-4FEA-439A-A3FF-A9A699698F9E}" type="pres">
      <dgm:prSet presAssocID="{31BF39D2-2A63-4806-A488-07C3217F77D6}" presName="thickLine" presStyleLbl="alignNode1" presStyleIdx="0" presStyleCnt="1"/>
      <dgm:spPr/>
    </dgm:pt>
    <dgm:pt modelId="{0EE58A95-0275-4B8E-A750-408C6A2A56A6}" type="pres">
      <dgm:prSet presAssocID="{31BF39D2-2A63-4806-A488-07C3217F77D6}" presName="horz1" presStyleCnt="0"/>
      <dgm:spPr/>
    </dgm:pt>
    <dgm:pt modelId="{F98C90BD-B976-4EAB-965D-23E03842EA58}" type="pres">
      <dgm:prSet presAssocID="{31BF39D2-2A63-4806-A488-07C3217F77D6}" presName="tx1" presStyleLbl="revTx" presStyleIdx="0" presStyleCnt="4"/>
      <dgm:spPr/>
    </dgm:pt>
    <dgm:pt modelId="{118D0A48-14CE-4B61-AB02-0019522A37EE}" type="pres">
      <dgm:prSet presAssocID="{31BF39D2-2A63-4806-A488-07C3217F77D6}" presName="vert1" presStyleCnt="0"/>
      <dgm:spPr/>
    </dgm:pt>
    <dgm:pt modelId="{728297E1-E9F8-469B-81F5-4ED2EB208F94}" type="pres">
      <dgm:prSet presAssocID="{76BF7D24-935A-47B4-9619-E48C880A2ED6}" presName="vertSpace2a" presStyleCnt="0"/>
      <dgm:spPr/>
    </dgm:pt>
    <dgm:pt modelId="{F53110E6-9E88-40B6-A3A7-472715033E8A}" type="pres">
      <dgm:prSet presAssocID="{76BF7D24-935A-47B4-9619-E48C880A2ED6}" presName="horz2" presStyleCnt="0"/>
      <dgm:spPr/>
    </dgm:pt>
    <dgm:pt modelId="{5FB0663E-8F93-4F25-8A4B-A2225ACE2586}" type="pres">
      <dgm:prSet presAssocID="{76BF7D24-935A-47B4-9619-E48C880A2ED6}" presName="horzSpace2" presStyleCnt="0"/>
      <dgm:spPr/>
    </dgm:pt>
    <dgm:pt modelId="{BEF2CB06-2952-42E0-8D69-38E2D26A1376}" type="pres">
      <dgm:prSet presAssocID="{76BF7D24-935A-47B4-9619-E48C880A2ED6}" presName="tx2" presStyleLbl="revTx" presStyleIdx="1" presStyleCnt="4"/>
      <dgm:spPr/>
    </dgm:pt>
    <dgm:pt modelId="{A334DE6A-C8DC-437F-9A29-B5DB3E436B28}" type="pres">
      <dgm:prSet presAssocID="{76BF7D24-935A-47B4-9619-E48C880A2ED6}" presName="vert2" presStyleCnt="0"/>
      <dgm:spPr/>
    </dgm:pt>
    <dgm:pt modelId="{945AE7DD-698E-4CB6-8369-CD0C5D349391}" type="pres">
      <dgm:prSet presAssocID="{76BF7D24-935A-47B4-9619-E48C880A2ED6}" presName="thinLine2b" presStyleLbl="callout" presStyleIdx="0" presStyleCnt="3"/>
      <dgm:spPr/>
    </dgm:pt>
    <dgm:pt modelId="{F09A856B-D5A5-4558-BC8E-A6B5C316BD3A}" type="pres">
      <dgm:prSet presAssocID="{76BF7D24-935A-47B4-9619-E48C880A2ED6}" presName="vertSpace2b" presStyleCnt="0"/>
      <dgm:spPr/>
    </dgm:pt>
    <dgm:pt modelId="{4776C697-80BA-4B83-9766-CE38080EA522}" type="pres">
      <dgm:prSet presAssocID="{76E52ECD-64D3-40EF-82F0-7EDE759D032B}" presName="horz2" presStyleCnt="0"/>
      <dgm:spPr/>
    </dgm:pt>
    <dgm:pt modelId="{CA6E3C56-1377-43BD-B9B5-7969D5FAF690}" type="pres">
      <dgm:prSet presAssocID="{76E52ECD-64D3-40EF-82F0-7EDE759D032B}" presName="horzSpace2" presStyleCnt="0"/>
      <dgm:spPr/>
    </dgm:pt>
    <dgm:pt modelId="{AE6D7E03-E2FB-4D7E-B9A8-626FE0DCD36E}" type="pres">
      <dgm:prSet presAssocID="{76E52ECD-64D3-40EF-82F0-7EDE759D032B}" presName="tx2" presStyleLbl="revTx" presStyleIdx="2" presStyleCnt="4"/>
      <dgm:spPr/>
    </dgm:pt>
    <dgm:pt modelId="{8242E588-CBFD-4B21-9549-62E7E0258D65}" type="pres">
      <dgm:prSet presAssocID="{76E52ECD-64D3-40EF-82F0-7EDE759D032B}" presName="vert2" presStyleCnt="0"/>
      <dgm:spPr/>
    </dgm:pt>
    <dgm:pt modelId="{EAB87AA3-4414-4EA4-AB95-78EFE48C1CC1}" type="pres">
      <dgm:prSet presAssocID="{76E52ECD-64D3-40EF-82F0-7EDE759D032B}" presName="thinLine2b" presStyleLbl="callout" presStyleIdx="1" presStyleCnt="3"/>
      <dgm:spPr/>
    </dgm:pt>
    <dgm:pt modelId="{25D1B8C8-53BC-4767-A39E-238C8B469FFF}" type="pres">
      <dgm:prSet presAssocID="{76E52ECD-64D3-40EF-82F0-7EDE759D032B}" presName="vertSpace2b" presStyleCnt="0"/>
      <dgm:spPr/>
    </dgm:pt>
    <dgm:pt modelId="{2A3CF6D8-9AF7-460B-BCCF-35932B3E7700}" type="pres">
      <dgm:prSet presAssocID="{E703A0A7-FD3C-44D2-9A74-CA2B02F5FA60}" presName="horz2" presStyleCnt="0"/>
      <dgm:spPr/>
    </dgm:pt>
    <dgm:pt modelId="{5DD5CA84-6780-4E6A-B230-1DC50B1D986D}" type="pres">
      <dgm:prSet presAssocID="{E703A0A7-FD3C-44D2-9A74-CA2B02F5FA60}" presName="horzSpace2" presStyleCnt="0"/>
      <dgm:spPr/>
    </dgm:pt>
    <dgm:pt modelId="{6D0CDD33-5A30-43A0-8FB1-D8360040B862}" type="pres">
      <dgm:prSet presAssocID="{E703A0A7-FD3C-44D2-9A74-CA2B02F5FA60}" presName="tx2" presStyleLbl="revTx" presStyleIdx="3" presStyleCnt="4"/>
      <dgm:spPr/>
    </dgm:pt>
    <dgm:pt modelId="{AA7DD6F7-A4E1-4F5B-88DE-658A57D38697}" type="pres">
      <dgm:prSet presAssocID="{E703A0A7-FD3C-44D2-9A74-CA2B02F5FA60}" presName="vert2" presStyleCnt="0"/>
      <dgm:spPr/>
    </dgm:pt>
    <dgm:pt modelId="{DBCAB0B9-352B-43ED-AA3E-D6BF0F68F5F6}" type="pres">
      <dgm:prSet presAssocID="{E703A0A7-FD3C-44D2-9A74-CA2B02F5FA60}" presName="thinLine2b" presStyleLbl="callout" presStyleIdx="2" presStyleCnt="3"/>
      <dgm:spPr/>
    </dgm:pt>
    <dgm:pt modelId="{391B6D35-C14F-4581-AA1B-D195D5B60356}" type="pres">
      <dgm:prSet presAssocID="{E703A0A7-FD3C-44D2-9A74-CA2B02F5FA60}" presName="vertSpace2b" presStyleCnt="0"/>
      <dgm:spPr/>
    </dgm:pt>
  </dgm:ptLst>
  <dgm:cxnLst>
    <dgm:cxn modelId="{E043640A-BFB2-4CAA-9F76-9067F5453279}" type="presOf" srcId="{2E0D6F84-6E1F-40B1-8FA5-5CE0C9A1ABEA}" destId="{7B35D885-AFBE-4246-8D7C-B5718AEE8E69}" srcOrd="0" destOrd="0" presId="urn:microsoft.com/office/officeart/2008/layout/LinedList"/>
    <dgm:cxn modelId="{ECD6C82E-CBA7-4F99-A4F4-1A192E7B8407}" type="presOf" srcId="{31BF39D2-2A63-4806-A488-07C3217F77D6}" destId="{F98C90BD-B976-4EAB-965D-23E03842EA58}" srcOrd="0" destOrd="0" presId="urn:microsoft.com/office/officeart/2008/layout/LinedList"/>
    <dgm:cxn modelId="{AA846F76-C393-41B8-8FD9-0F9B6885C1BB}" srcId="{31BF39D2-2A63-4806-A488-07C3217F77D6}" destId="{76E52ECD-64D3-40EF-82F0-7EDE759D032B}" srcOrd="1" destOrd="0" parTransId="{5F274436-603E-4C3A-94DE-BF21C6A13BF8}" sibTransId="{1CBD5865-F056-4210-B021-499EB64BC887}"/>
    <dgm:cxn modelId="{231E5790-CB48-4CF2-B998-4F43F98CB2C0}" type="presOf" srcId="{76BF7D24-935A-47B4-9619-E48C880A2ED6}" destId="{BEF2CB06-2952-42E0-8D69-38E2D26A1376}" srcOrd="0" destOrd="0" presId="urn:microsoft.com/office/officeart/2008/layout/LinedList"/>
    <dgm:cxn modelId="{898D1093-3BEF-46E0-B1D2-71FEB9C34BE2}" type="presOf" srcId="{E703A0A7-FD3C-44D2-9A74-CA2B02F5FA60}" destId="{6D0CDD33-5A30-43A0-8FB1-D8360040B862}" srcOrd="0" destOrd="0" presId="urn:microsoft.com/office/officeart/2008/layout/LinedList"/>
    <dgm:cxn modelId="{1C5B5994-E346-4176-A7BA-10A9ECA6DBE7}" type="presOf" srcId="{76E52ECD-64D3-40EF-82F0-7EDE759D032B}" destId="{AE6D7E03-E2FB-4D7E-B9A8-626FE0DCD36E}" srcOrd="0" destOrd="0" presId="urn:microsoft.com/office/officeart/2008/layout/LinedList"/>
    <dgm:cxn modelId="{8CDD81A5-EEC8-4607-9E3A-22111688A269}" srcId="{2E0D6F84-6E1F-40B1-8FA5-5CE0C9A1ABEA}" destId="{31BF39D2-2A63-4806-A488-07C3217F77D6}" srcOrd="0" destOrd="0" parTransId="{3D16FA59-2445-4E59-A79F-960424383527}" sibTransId="{0A0C1571-020A-4493-A132-CAB7E40E4932}"/>
    <dgm:cxn modelId="{C511A3BC-86BC-4829-B623-1DACBAE3D746}" srcId="{31BF39D2-2A63-4806-A488-07C3217F77D6}" destId="{76BF7D24-935A-47B4-9619-E48C880A2ED6}" srcOrd="0" destOrd="0" parTransId="{D2639622-862C-4259-BCD2-6427C93AE386}" sibTransId="{D5D35282-92F6-4C8A-84FE-FC47BFA25D66}"/>
    <dgm:cxn modelId="{830B82FC-2588-4352-9A26-D35D995CE137}" srcId="{31BF39D2-2A63-4806-A488-07C3217F77D6}" destId="{E703A0A7-FD3C-44D2-9A74-CA2B02F5FA60}" srcOrd="2" destOrd="0" parTransId="{23ADF111-46B5-4C6F-9F96-322A897FBF6F}" sibTransId="{1BD9554D-69C5-41F0-8FBE-B4459A6131E4}"/>
    <dgm:cxn modelId="{3584E3D1-8D6E-454B-AB0D-F74F9A84C7B1}" type="presParOf" srcId="{7B35D885-AFBE-4246-8D7C-B5718AEE8E69}" destId="{B047E1E5-4FEA-439A-A3FF-A9A699698F9E}" srcOrd="0" destOrd="0" presId="urn:microsoft.com/office/officeart/2008/layout/LinedList"/>
    <dgm:cxn modelId="{7B6C7D84-4207-4291-91A3-6D337019F408}" type="presParOf" srcId="{7B35D885-AFBE-4246-8D7C-B5718AEE8E69}" destId="{0EE58A95-0275-4B8E-A750-408C6A2A56A6}" srcOrd="1" destOrd="0" presId="urn:microsoft.com/office/officeart/2008/layout/LinedList"/>
    <dgm:cxn modelId="{D78F5CBE-4056-42F4-9B76-0D8972368841}" type="presParOf" srcId="{0EE58A95-0275-4B8E-A750-408C6A2A56A6}" destId="{F98C90BD-B976-4EAB-965D-23E03842EA58}" srcOrd="0" destOrd="0" presId="urn:microsoft.com/office/officeart/2008/layout/LinedList"/>
    <dgm:cxn modelId="{9E305D2C-9CD5-46EE-90A3-89FE6CE55A75}" type="presParOf" srcId="{0EE58A95-0275-4B8E-A750-408C6A2A56A6}" destId="{118D0A48-14CE-4B61-AB02-0019522A37EE}" srcOrd="1" destOrd="0" presId="urn:microsoft.com/office/officeart/2008/layout/LinedList"/>
    <dgm:cxn modelId="{08228541-AE23-4885-9531-789F6BB60196}" type="presParOf" srcId="{118D0A48-14CE-4B61-AB02-0019522A37EE}" destId="{728297E1-E9F8-469B-81F5-4ED2EB208F94}" srcOrd="0" destOrd="0" presId="urn:microsoft.com/office/officeart/2008/layout/LinedList"/>
    <dgm:cxn modelId="{27353876-2694-4030-87FE-D253997B6E45}" type="presParOf" srcId="{118D0A48-14CE-4B61-AB02-0019522A37EE}" destId="{F53110E6-9E88-40B6-A3A7-472715033E8A}" srcOrd="1" destOrd="0" presId="urn:microsoft.com/office/officeart/2008/layout/LinedList"/>
    <dgm:cxn modelId="{74616492-D4A3-4687-A73D-2B7EEE0A4B40}" type="presParOf" srcId="{F53110E6-9E88-40B6-A3A7-472715033E8A}" destId="{5FB0663E-8F93-4F25-8A4B-A2225ACE2586}" srcOrd="0" destOrd="0" presId="urn:microsoft.com/office/officeart/2008/layout/LinedList"/>
    <dgm:cxn modelId="{94484B1C-3392-40B8-8D22-0C3310F6CE34}" type="presParOf" srcId="{F53110E6-9E88-40B6-A3A7-472715033E8A}" destId="{BEF2CB06-2952-42E0-8D69-38E2D26A1376}" srcOrd="1" destOrd="0" presId="urn:microsoft.com/office/officeart/2008/layout/LinedList"/>
    <dgm:cxn modelId="{A274F297-FD7B-431C-965C-F87B0C35DECE}" type="presParOf" srcId="{F53110E6-9E88-40B6-A3A7-472715033E8A}" destId="{A334DE6A-C8DC-437F-9A29-B5DB3E436B28}" srcOrd="2" destOrd="0" presId="urn:microsoft.com/office/officeart/2008/layout/LinedList"/>
    <dgm:cxn modelId="{17F707D9-4F01-4AEE-9090-5AB91D60F523}" type="presParOf" srcId="{118D0A48-14CE-4B61-AB02-0019522A37EE}" destId="{945AE7DD-698E-4CB6-8369-CD0C5D349391}" srcOrd="2" destOrd="0" presId="urn:microsoft.com/office/officeart/2008/layout/LinedList"/>
    <dgm:cxn modelId="{A5258C23-86D1-4ACE-B433-3C41020734C7}" type="presParOf" srcId="{118D0A48-14CE-4B61-AB02-0019522A37EE}" destId="{F09A856B-D5A5-4558-BC8E-A6B5C316BD3A}" srcOrd="3" destOrd="0" presId="urn:microsoft.com/office/officeart/2008/layout/LinedList"/>
    <dgm:cxn modelId="{46C74C07-8045-4486-A2AB-C24D56289A51}" type="presParOf" srcId="{118D0A48-14CE-4B61-AB02-0019522A37EE}" destId="{4776C697-80BA-4B83-9766-CE38080EA522}" srcOrd="4" destOrd="0" presId="urn:microsoft.com/office/officeart/2008/layout/LinedList"/>
    <dgm:cxn modelId="{9A5E908A-14D0-4976-9D32-5121461B993C}" type="presParOf" srcId="{4776C697-80BA-4B83-9766-CE38080EA522}" destId="{CA6E3C56-1377-43BD-B9B5-7969D5FAF690}" srcOrd="0" destOrd="0" presId="urn:microsoft.com/office/officeart/2008/layout/LinedList"/>
    <dgm:cxn modelId="{3611F8A0-ACBE-4C32-AC03-1BEC75AACFAC}" type="presParOf" srcId="{4776C697-80BA-4B83-9766-CE38080EA522}" destId="{AE6D7E03-E2FB-4D7E-B9A8-626FE0DCD36E}" srcOrd="1" destOrd="0" presId="urn:microsoft.com/office/officeart/2008/layout/LinedList"/>
    <dgm:cxn modelId="{5AC1FFC1-73E6-4226-A3D1-427919188D73}" type="presParOf" srcId="{4776C697-80BA-4B83-9766-CE38080EA522}" destId="{8242E588-CBFD-4B21-9549-62E7E0258D65}" srcOrd="2" destOrd="0" presId="urn:microsoft.com/office/officeart/2008/layout/LinedList"/>
    <dgm:cxn modelId="{5F8CE1E7-7A5E-4A2C-B879-4E20338238A4}" type="presParOf" srcId="{118D0A48-14CE-4B61-AB02-0019522A37EE}" destId="{EAB87AA3-4414-4EA4-AB95-78EFE48C1CC1}" srcOrd="5" destOrd="0" presId="urn:microsoft.com/office/officeart/2008/layout/LinedList"/>
    <dgm:cxn modelId="{82521ED9-FC25-45F8-93F4-5B863A6A4900}" type="presParOf" srcId="{118D0A48-14CE-4B61-AB02-0019522A37EE}" destId="{25D1B8C8-53BC-4767-A39E-238C8B469FFF}" srcOrd="6" destOrd="0" presId="urn:microsoft.com/office/officeart/2008/layout/LinedList"/>
    <dgm:cxn modelId="{A21F7032-FC62-42A0-A36F-29CD224B2F45}" type="presParOf" srcId="{118D0A48-14CE-4B61-AB02-0019522A37EE}" destId="{2A3CF6D8-9AF7-460B-BCCF-35932B3E7700}" srcOrd="7" destOrd="0" presId="urn:microsoft.com/office/officeart/2008/layout/LinedList"/>
    <dgm:cxn modelId="{56EE93EB-8F40-4E9A-8119-0240881C2156}" type="presParOf" srcId="{2A3CF6D8-9AF7-460B-BCCF-35932B3E7700}" destId="{5DD5CA84-6780-4E6A-B230-1DC50B1D986D}" srcOrd="0" destOrd="0" presId="urn:microsoft.com/office/officeart/2008/layout/LinedList"/>
    <dgm:cxn modelId="{B298E018-F584-494F-B957-17EFD96B7D4F}" type="presParOf" srcId="{2A3CF6D8-9AF7-460B-BCCF-35932B3E7700}" destId="{6D0CDD33-5A30-43A0-8FB1-D8360040B862}" srcOrd="1" destOrd="0" presId="urn:microsoft.com/office/officeart/2008/layout/LinedList"/>
    <dgm:cxn modelId="{9E1A2E85-40A2-421B-81EC-7575895E5906}" type="presParOf" srcId="{2A3CF6D8-9AF7-460B-BCCF-35932B3E7700}" destId="{AA7DD6F7-A4E1-4F5B-88DE-658A57D38697}" srcOrd="2" destOrd="0" presId="urn:microsoft.com/office/officeart/2008/layout/LinedList"/>
    <dgm:cxn modelId="{1969E560-2093-4FB8-9654-3F9E282B7811}" type="presParOf" srcId="{118D0A48-14CE-4B61-AB02-0019522A37EE}" destId="{DBCAB0B9-352B-43ED-AA3E-D6BF0F68F5F6}" srcOrd="8" destOrd="0" presId="urn:microsoft.com/office/officeart/2008/layout/LinedList"/>
    <dgm:cxn modelId="{AF4B8BB4-228A-4129-816D-24D33D48E537}" type="presParOf" srcId="{118D0A48-14CE-4B61-AB02-0019522A37EE}" destId="{391B6D35-C14F-4581-AA1B-D195D5B60356}" srcOrd="9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B71DBAB-36C3-4E51-89CF-1C4D0DE4D7D1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1601C5-5BF7-4E99-A517-40BDE7737C5F}">
      <dgm:prSet phldrT="[Текст]"/>
      <dgm:spPr/>
      <dgm:t>
        <a:bodyPr/>
        <a:lstStyle/>
        <a:p>
          <a:r>
            <a:rPr lang="ru-RU" b="1" i="0" dirty="0"/>
            <a:t>Задача</a:t>
          </a:r>
          <a:endParaRPr lang="ru-RU" b="0" dirty="0"/>
        </a:p>
      </dgm:t>
    </dgm:pt>
    <dgm:pt modelId="{99E2A3EF-3297-4C2C-AC49-E6C26DF433F1}" type="parTrans" cxnId="{0F139050-12EC-41E9-B1F5-FF8F1816C443}">
      <dgm:prSet/>
      <dgm:spPr/>
      <dgm:t>
        <a:bodyPr/>
        <a:lstStyle/>
        <a:p>
          <a:endParaRPr lang="ru-RU"/>
        </a:p>
      </dgm:t>
    </dgm:pt>
    <dgm:pt modelId="{1DE0B453-CC93-4109-A559-AEBBB931F67D}" type="sibTrans" cxnId="{0F139050-12EC-41E9-B1F5-FF8F1816C443}">
      <dgm:prSet/>
      <dgm:spPr/>
      <dgm:t>
        <a:bodyPr/>
        <a:lstStyle/>
        <a:p>
          <a:endParaRPr lang="ru-RU"/>
        </a:p>
      </dgm:t>
    </dgm:pt>
    <dgm:pt modelId="{E382D4DC-C30F-4D8F-B596-1E8FE2FFFB82}">
      <dgm:prSet/>
      <dgm:spPr/>
      <dgm:t>
        <a:bodyPr/>
        <a:lstStyle/>
        <a:p>
          <a:r>
            <a:rPr lang="ru-RU" b="1" i="0" dirty="0"/>
            <a:t>Решение</a:t>
          </a:r>
          <a:endParaRPr lang="ru-RU" b="0" i="0" dirty="0"/>
        </a:p>
      </dgm:t>
    </dgm:pt>
    <dgm:pt modelId="{5CF5BF7D-C904-4834-AD3C-1882E770BB55}" type="parTrans" cxnId="{2FBD359F-252A-40C4-9BDE-4504B06ABA10}">
      <dgm:prSet/>
      <dgm:spPr/>
      <dgm:t>
        <a:bodyPr/>
        <a:lstStyle/>
        <a:p>
          <a:endParaRPr lang="ru-RU"/>
        </a:p>
      </dgm:t>
    </dgm:pt>
    <dgm:pt modelId="{D569AF6B-1984-41EB-9614-D807FFC1B607}" type="sibTrans" cxnId="{2FBD359F-252A-40C4-9BDE-4504B06ABA10}">
      <dgm:prSet/>
      <dgm:spPr/>
      <dgm:t>
        <a:bodyPr/>
        <a:lstStyle/>
        <a:p>
          <a:endParaRPr lang="ru-RU"/>
        </a:p>
      </dgm:t>
    </dgm:pt>
    <dgm:pt modelId="{3F8E7B8C-3BF0-407A-ADFE-D8621F63008E}">
      <dgm:prSet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ru-RU" sz="2000" b="0" i="0" dirty="0"/>
            <a:t>тематическим рубрикатором (по предметам, уровням образования, типам образовательных задач)</a:t>
          </a:r>
        </a:p>
      </dgm:t>
    </dgm:pt>
    <dgm:pt modelId="{80F018F5-565F-4053-AC2F-1DC88309B77A}" type="parTrans" cxnId="{BBAFC5ED-65DE-4EBF-8E79-51CD5A264D11}">
      <dgm:prSet/>
      <dgm:spPr/>
      <dgm:t>
        <a:bodyPr/>
        <a:lstStyle/>
        <a:p>
          <a:endParaRPr lang="ru-RU"/>
        </a:p>
      </dgm:t>
    </dgm:pt>
    <dgm:pt modelId="{86A65332-34CD-493E-ADF0-E0B547AA53A3}" type="sibTrans" cxnId="{BBAFC5ED-65DE-4EBF-8E79-51CD5A264D11}">
      <dgm:prSet/>
      <dgm:spPr/>
      <dgm:t>
        <a:bodyPr/>
        <a:lstStyle/>
        <a:p>
          <a:endParaRPr lang="ru-RU"/>
        </a:p>
      </dgm:t>
    </dgm:pt>
    <dgm:pt modelId="{6BD3268F-C7A2-4B84-8939-2CAB4E9928C5}">
      <dgm:prSet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ru-RU" sz="2000" b="0" i="0" dirty="0"/>
            <a:t>едиными требованиями к структуре представления практик (актуальность, теоретическая основа</a:t>
          </a:r>
          <a:r>
            <a:rPr lang="ru-RU" sz="1700" b="0" i="0" dirty="0"/>
            <a:t>, </a:t>
          </a:r>
          <a:r>
            <a:rPr lang="ru-RU" sz="2000" b="0" i="0" dirty="0"/>
            <a:t>методическое решение, достигнутые результаты)</a:t>
          </a:r>
        </a:p>
      </dgm:t>
    </dgm:pt>
    <dgm:pt modelId="{FB1E1578-A274-41CA-9AD4-7D9A9D2EE1FC}" type="parTrans" cxnId="{8E3E947E-A2CA-4A24-B314-A4757A747B0C}">
      <dgm:prSet/>
      <dgm:spPr/>
      <dgm:t>
        <a:bodyPr/>
        <a:lstStyle/>
        <a:p>
          <a:endParaRPr lang="ru-RU"/>
        </a:p>
      </dgm:t>
    </dgm:pt>
    <dgm:pt modelId="{4E30B7FD-54EA-4427-B293-776DABBC6D66}" type="sibTrans" cxnId="{8E3E947E-A2CA-4A24-B314-A4757A747B0C}">
      <dgm:prSet/>
      <dgm:spPr/>
      <dgm:t>
        <a:bodyPr/>
        <a:lstStyle/>
        <a:p>
          <a:endParaRPr lang="ru-RU"/>
        </a:p>
      </dgm:t>
    </dgm:pt>
    <dgm:pt modelId="{56D8622F-DA58-4D14-B563-494F621CBF52}">
      <dgm:prSet/>
      <dgm:spPr/>
      <dgm:t>
        <a:bodyPr/>
        <a:lstStyle/>
        <a:p>
          <a:r>
            <a:rPr lang="ru-RU" b="1" i="0" dirty="0"/>
            <a:t>Результат</a:t>
          </a:r>
          <a:endParaRPr lang="ru-RU" b="0" i="0" dirty="0"/>
        </a:p>
      </dgm:t>
    </dgm:pt>
    <dgm:pt modelId="{79B33BA4-D1A8-4F7F-B2B1-7769F5DA62CB}" type="parTrans" cxnId="{7EC143EC-00F4-4041-9453-91998430E6F4}">
      <dgm:prSet/>
      <dgm:spPr/>
      <dgm:t>
        <a:bodyPr/>
        <a:lstStyle/>
        <a:p>
          <a:endParaRPr lang="ru-RU"/>
        </a:p>
      </dgm:t>
    </dgm:pt>
    <dgm:pt modelId="{E7A253EE-3375-48B8-8BAD-226FC9CE3504}" type="sibTrans" cxnId="{7EC143EC-00F4-4041-9453-91998430E6F4}">
      <dgm:prSet/>
      <dgm:spPr/>
      <dgm:t>
        <a:bodyPr/>
        <a:lstStyle/>
        <a:p>
          <a:endParaRPr lang="ru-RU"/>
        </a:p>
      </dgm:t>
    </dgm:pt>
    <dgm:pt modelId="{894A88D0-18C8-4E06-8918-0DA052082FDC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Обеспечен быстрый и целенаправленный поиск реальных практик</a:t>
          </a:r>
        </a:p>
      </dgm:t>
    </dgm:pt>
    <dgm:pt modelId="{461EF862-D6EC-47F5-9BCA-988ADB675095}" type="parTrans" cxnId="{1EFB523D-9D45-4D86-BA3E-D48C043C5877}">
      <dgm:prSet/>
      <dgm:spPr/>
      <dgm:t>
        <a:bodyPr/>
        <a:lstStyle/>
        <a:p>
          <a:endParaRPr lang="ru-RU"/>
        </a:p>
      </dgm:t>
    </dgm:pt>
    <dgm:pt modelId="{8B426E81-3B6D-41DB-9C1E-B5F2EB46D51B}" type="sibTrans" cxnId="{1EFB523D-9D45-4D86-BA3E-D48C043C5877}">
      <dgm:prSet/>
      <dgm:spPr/>
      <dgm:t>
        <a:bodyPr/>
        <a:lstStyle/>
        <a:p>
          <a:endParaRPr lang="ru-RU"/>
        </a:p>
      </dgm:t>
    </dgm:pt>
    <dgm:pt modelId="{63C811A4-FD23-4A28-B629-145E948B124C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Созданы условия для эффективного распространения и адаптации успешного опыта</a:t>
          </a:r>
        </a:p>
      </dgm:t>
    </dgm:pt>
    <dgm:pt modelId="{8874B460-F024-4EDC-B674-B4E3F85EC7E8}" type="parTrans" cxnId="{34C2DF11-F6D8-4916-82D1-667360D0B444}">
      <dgm:prSet/>
      <dgm:spPr/>
      <dgm:t>
        <a:bodyPr/>
        <a:lstStyle/>
        <a:p>
          <a:endParaRPr lang="ru-RU"/>
        </a:p>
      </dgm:t>
    </dgm:pt>
    <dgm:pt modelId="{6E7A6B2C-4ECB-4A6D-BF0E-C4F18BAC0739}" type="sibTrans" cxnId="{34C2DF11-F6D8-4916-82D1-667360D0B444}">
      <dgm:prSet/>
      <dgm:spPr/>
      <dgm:t>
        <a:bodyPr/>
        <a:lstStyle/>
        <a:p>
          <a:endParaRPr lang="ru-RU"/>
        </a:p>
      </dgm:t>
    </dgm:pt>
    <dgm:pt modelId="{6563B0B9-A487-4D36-8FE1-0391E62BF45F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Методические материалы становятся системным ресурсом развития, а не разрозненным набором документов</a:t>
          </a:r>
        </a:p>
      </dgm:t>
    </dgm:pt>
    <dgm:pt modelId="{41F73324-DE84-433C-AAF8-74686E6DE964}" type="parTrans" cxnId="{BEA5336B-3842-4298-B8EF-D727667AE0F3}">
      <dgm:prSet/>
      <dgm:spPr/>
      <dgm:t>
        <a:bodyPr/>
        <a:lstStyle/>
        <a:p>
          <a:endParaRPr lang="ru-RU"/>
        </a:p>
      </dgm:t>
    </dgm:pt>
    <dgm:pt modelId="{BC93A965-9E62-46B2-9499-8BF04D10A117}" type="sibTrans" cxnId="{BEA5336B-3842-4298-B8EF-D727667AE0F3}">
      <dgm:prSet/>
      <dgm:spPr/>
      <dgm:t>
        <a:bodyPr/>
        <a:lstStyle/>
        <a:p>
          <a:endParaRPr lang="ru-RU"/>
        </a:p>
      </dgm:t>
    </dgm:pt>
    <dgm:pt modelId="{D049FBF7-60CA-4528-849A-550D1019B8B2}">
      <dgm:prSet phldrT="[Текст]" custT="1"/>
      <dgm:spPr/>
      <dgm:t>
        <a:bodyPr/>
        <a:lstStyle/>
        <a:p>
          <a:r>
            <a:rPr lang="ru-RU" sz="2000" b="0" i="0" dirty="0"/>
            <a:t>Систематизировать лучшие педагогические практики, обеспечив их удобный поиск, тиражирование и практическое использование для развития региональной системы образования</a:t>
          </a:r>
          <a:endParaRPr lang="ru-RU" sz="2000" b="0" dirty="0"/>
        </a:p>
      </dgm:t>
    </dgm:pt>
    <dgm:pt modelId="{F5939235-AE3B-42B8-B879-7C2D2BF7CFA1}" type="parTrans" cxnId="{E4F06FE5-DAC6-4B76-92BE-6739476A9DCE}">
      <dgm:prSet/>
      <dgm:spPr/>
      <dgm:t>
        <a:bodyPr/>
        <a:lstStyle/>
        <a:p>
          <a:endParaRPr lang="ru-RU"/>
        </a:p>
      </dgm:t>
    </dgm:pt>
    <dgm:pt modelId="{50BA8083-6B43-421C-B5BA-CA6A984D3B3A}" type="sibTrans" cxnId="{E4F06FE5-DAC6-4B76-92BE-6739476A9DCE}">
      <dgm:prSet/>
      <dgm:spPr/>
      <dgm:t>
        <a:bodyPr/>
        <a:lstStyle/>
        <a:p>
          <a:endParaRPr lang="ru-RU"/>
        </a:p>
      </dgm:t>
    </dgm:pt>
    <dgm:pt modelId="{305EBD1E-6B0A-43DC-89C7-BC1897C89DC5}">
      <dgm:prSet custT="1"/>
      <dgm:spPr/>
      <dgm:t>
        <a:bodyPr/>
        <a:lstStyle/>
        <a:p>
          <a:r>
            <a:rPr lang="ru-RU" sz="2000" b="0" i="0" dirty="0"/>
            <a:t>Создание на сайте ММС специализированного раздела с:</a:t>
          </a:r>
        </a:p>
      </dgm:t>
    </dgm:pt>
    <dgm:pt modelId="{7B5633FD-C170-4BFD-9783-59E8761E2990}" type="parTrans" cxnId="{E5595FFE-B6BE-43BD-BCCB-5B7F8FF5C632}">
      <dgm:prSet/>
      <dgm:spPr/>
      <dgm:t>
        <a:bodyPr/>
        <a:lstStyle/>
        <a:p>
          <a:endParaRPr lang="ru-RU"/>
        </a:p>
      </dgm:t>
    </dgm:pt>
    <dgm:pt modelId="{4AC28670-86C8-4441-9D55-BC5B7E6C0A8B}" type="sibTrans" cxnId="{E5595FFE-B6BE-43BD-BCCB-5B7F8FF5C632}">
      <dgm:prSet/>
      <dgm:spPr/>
      <dgm:t>
        <a:bodyPr/>
        <a:lstStyle/>
        <a:p>
          <a:endParaRPr lang="ru-RU"/>
        </a:p>
      </dgm:t>
    </dgm:pt>
    <dgm:pt modelId="{70C7AF34-6510-41F8-BE6C-6F5BD4F48CC3}" type="pres">
      <dgm:prSet presAssocID="{CB71DBAB-36C3-4E51-89CF-1C4D0DE4D7D1}" presName="linearFlow" presStyleCnt="0">
        <dgm:presLayoutVars>
          <dgm:dir/>
          <dgm:animLvl val="lvl"/>
          <dgm:resizeHandles val="exact"/>
        </dgm:presLayoutVars>
      </dgm:prSet>
      <dgm:spPr/>
    </dgm:pt>
    <dgm:pt modelId="{FB18FC79-ACB4-41AA-840E-86A3AF409BA3}" type="pres">
      <dgm:prSet presAssocID="{D01601C5-5BF7-4E99-A517-40BDE7737C5F}" presName="composite" presStyleCnt="0"/>
      <dgm:spPr/>
    </dgm:pt>
    <dgm:pt modelId="{0A64A060-6620-4E21-A67F-A70890B805FE}" type="pres">
      <dgm:prSet presAssocID="{D01601C5-5BF7-4E99-A517-40BDE7737C5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A295F8B0-E60D-47B6-9ADF-9591C27911E5}" type="pres">
      <dgm:prSet presAssocID="{D01601C5-5BF7-4E99-A517-40BDE7737C5F}" presName="descendantText" presStyleLbl="alignAcc1" presStyleIdx="0" presStyleCnt="3">
        <dgm:presLayoutVars>
          <dgm:bulletEnabled val="1"/>
        </dgm:presLayoutVars>
      </dgm:prSet>
      <dgm:spPr/>
    </dgm:pt>
    <dgm:pt modelId="{86244F6F-ADAC-48CF-92A4-5681A1818CB1}" type="pres">
      <dgm:prSet presAssocID="{1DE0B453-CC93-4109-A559-AEBBB931F67D}" presName="sp" presStyleCnt="0"/>
      <dgm:spPr/>
    </dgm:pt>
    <dgm:pt modelId="{46BA0BA5-628E-4BE5-987C-D63E6808DD06}" type="pres">
      <dgm:prSet presAssocID="{E382D4DC-C30F-4D8F-B596-1E8FE2FFFB82}" presName="composite" presStyleCnt="0"/>
      <dgm:spPr/>
    </dgm:pt>
    <dgm:pt modelId="{2435D2DC-5229-499D-BC28-66D0E5091839}" type="pres">
      <dgm:prSet presAssocID="{E382D4DC-C30F-4D8F-B596-1E8FE2FFFB82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B058501-4DCD-43DD-93B3-8F8B76127A18}" type="pres">
      <dgm:prSet presAssocID="{E382D4DC-C30F-4D8F-B596-1E8FE2FFFB82}" presName="descendantText" presStyleLbl="alignAcc1" presStyleIdx="1" presStyleCnt="3">
        <dgm:presLayoutVars>
          <dgm:bulletEnabled val="1"/>
        </dgm:presLayoutVars>
      </dgm:prSet>
      <dgm:spPr/>
    </dgm:pt>
    <dgm:pt modelId="{A551489E-2CEA-4359-A6DC-3FD9E610CEA1}" type="pres">
      <dgm:prSet presAssocID="{D569AF6B-1984-41EB-9614-D807FFC1B607}" presName="sp" presStyleCnt="0"/>
      <dgm:spPr/>
    </dgm:pt>
    <dgm:pt modelId="{A993C838-8B7C-4D1C-BEA6-1AA5730ED580}" type="pres">
      <dgm:prSet presAssocID="{56D8622F-DA58-4D14-B563-494F621CBF52}" presName="composite" presStyleCnt="0"/>
      <dgm:spPr/>
    </dgm:pt>
    <dgm:pt modelId="{F24ECEB7-05B0-4126-A397-D1DD0C28A623}" type="pres">
      <dgm:prSet presAssocID="{56D8622F-DA58-4D14-B563-494F621CBF52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43072A42-21B3-424E-9A3A-6C96B1BB4DBA}" type="pres">
      <dgm:prSet presAssocID="{56D8622F-DA58-4D14-B563-494F621CBF52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12BD3B03-DEBA-470B-915A-8212A4D03490}" type="presOf" srcId="{56D8622F-DA58-4D14-B563-494F621CBF52}" destId="{F24ECEB7-05B0-4126-A397-D1DD0C28A623}" srcOrd="0" destOrd="0" presId="urn:microsoft.com/office/officeart/2005/8/layout/chevron2"/>
    <dgm:cxn modelId="{CE42320D-1F58-4558-AE54-F5BF3ECB1D16}" type="presOf" srcId="{E382D4DC-C30F-4D8F-B596-1E8FE2FFFB82}" destId="{2435D2DC-5229-499D-BC28-66D0E5091839}" srcOrd="0" destOrd="0" presId="urn:microsoft.com/office/officeart/2005/8/layout/chevron2"/>
    <dgm:cxn modelId="{34C2DF11-F6D8-4916-82D1-667360D0B444}" srcId="{56D8622F-DA58-4D14-B563-494F621CBF52}" destId="{63C811A4-FD23-4A28-B629-145E948B124C}" srcOrd="1" destOrd="0" parTransId="{8874B460-F024-4EDC-B674-B4E3F85EC7E8}" sibTransId="{6E7A6B2C-4ECB-4A6D-BF0E-C4F18BAC0739}"/>
    <dgm:cxn modelId="{A60E453D-244C-4BE2-B38D-941B790E3BFC}" type="presOf" srcId="{D049FBF7-60CA-4528-849A-550D1019B8B2}" destId="{A295F8B0-E60D-47B6-9ADF-9591C27911E5}" srcOrd="0" destOrd="0" presId="urn:microsoft.com/office/officeart/2005/8/layout/chevron2"/>
    <dgm:cxn modelId="{1EFB523D-9D45-4D86-BA3E-D48C043C5877}" srcId="{56D8622F-DA58-4D14-B563-494F621CBF52}" destId="{894A88D0-18C8-4E06-8918-0DA052082FDC}" srcOrd="0" destOrd="0" parTransId="{461EF862-D6EC-47F5-9BCA-988ADB675095}" sibTransId="{8B426E81-3B6D-41DB-9C1E-B5F2EB46D51B}"/>
    <dgm:cxn modelId="{BEA5336B-3842-4298-B8EF-D727667AE0F3}" srcId="{56D8622F-DA58-4D14-B563-494F621CBF52}" destId="{6563B0B9-A487-4D36-8FE1-0391E62BF45F}" srcOrd="2" destOrd="0" parTransId="{41F73324-DE84-433C-AAF8-74686E6DE964}" sibTransId="{BC93A965-9E62-46B2-9499-8BF04D10A117}"/>
    <dgm:cxn modelId="{0F139050-12EC-41E9-B1F5-FF8F1816C443}" srcId="{CB71DBAB-36C3-4E51-89CF-1C4D0DE4D7D1}" destId="{D01601C5-5BF7-4E99-A517-40BDE7737C5F}" srcOrd="0" destOrd="0" parTransId="{99E2A3EF-3297-4C2C-AC49-E6C26DF433F1}" sibTransId="{1DE0B453-CC93-4109-A559-AEBBB931F67D}"/>
    <dgm:cxn modelId="{D5D0615A-A115-46BE-8976-BC6F325971B3}" type="presOf" srcId="{894A88D0-18C8-4E06-8918-0DA052082FDC}" destId="{43072A42-21B3-424E-9A3A-6C96B1BB4DBA}" srcOrd="0" destOrd="0" presId="urn:microsoft.com/office/officeart/2005/8/layout/chevron2"/>
    <dgm:cxn modelId="{8E3E947E-A2CA-4A24-B314-A4757A747B0C}" srcId="{E382D4DC-C30F-4D8F-B596-1E8FE2FFFB82}" destId="{6BD3268F-C7A2-4B84-8939-2CAB4E9928C5}" srcOrd="2" destOrd="0" parTransId="{FB1E1578-A274-41CA-9AD4-7D9A9D2EE1FC}" sibTransId="{4E30B7FD-54EA-4427-B293-776DABBC6D66}"/>
    <dgm:cxn modelId="{F5AFF181-5C54-4AF4-8AF7-0E3A47A38514}" type="presOf" srcId="{CB71DBAB-36C3-4E51-89CF-1C4D0DE4D7D1}" destId="{70C7AF34-6510-41F8-BE6C-6F5BD4F48CC3}" srcOrd="0" destOrd="0" presId="urn:microsoft.com/office/officeart/2005/8/layout/chevron2"/>
    <dgm:cxn modelId="{2CC4678C-0541-4621-858B-C8E8D1AE077E}" type="presOf" srcId="{6563B0B9-A487-4D36-8FE1-0391E62BF45F}" destId="{43072A42-21B3-424E-9A3A-6C96B1BB4DBA}" srcOrd="0" destOrd="2" presId="urn:microsoft.com/office/officeart/2005/8/layout/chevron2"/>
    <dgm:cxn modelId="{2FBD359F-252A-40C4-9BDE-4504B06ABA10}" srcId="{CB71DBAB-36C3-4E51-89CF-1C4D0DE4D7D1}" destId="{E382D4DC-C30F-4D8F-B596-1E8FE2FFFB82}" srcOrd="1" destOrd="0" parTransId="{5CF5BF7D-C904-4834-AD3C-1882E770BB55}" sibTransId="{D569AF6B-1984-41EB-9614-D807FFC1B607}"/>
    <dgm:cxn modelId="{826B63A1-DA66-4426-A4E8-469BCE8B39C8}" type="presOf" srcId="{3F8E7B8C-3BF0-407A-ADFE-D8621F63008E}" destId="{FB058501-4DCD-43DD-93B3-8F8B76127A18}" srcOrd="0" destOrd="1" presId="urn:microsoft.com/office/officeart/2005/8/layout/chevron2"/>
    <dgm:cxn modelId="{5790EEC1-4664-441A-B334-494FD6B86641}" type="presOf" srcId="{305EBD1E-6B0A-43DC-89C7-BC1897C89DC5}" destId="{FB058501-4DCD-43DD-93B3-8F8B76127A18}" srcOrd="0" destOrd="0" presId="urn:microsoft.com/office/officeart/2005/8/layout/chevron2"/>
    <dgm:cxn modelId="{E878C2D5-C4F6-4AFF-809A-16AB6CA0C676}" type="presOf" srcId="{D01601C5-5BF7-4E99-A517-40BDE7737C5F}" destId="{0A64A060-6620-4E21-A67F-A70890B805FE}" srcOrd="0" destOrd="0" presId="urn:microsoft.com/office/officeart/2005/8/layout/chevron2"/>
    <dgm:cxn modelId="{DA5326D9-557A-449C-95EB-43055601B34B}" type="presOf" srcId="{63C811A4-FD23-4A28-B629-145E948B124C}" destId="{43072A42-21B3-424E-9A3A-6C96B1BB4DBA}" srcOrd="0" destOrd="1" presId="urn:microsoft.com/office/officeart/2005/8/layout/chevron2"/>
    <dgm:cxn modelId="{E4F06FE5-DAC6-4B76-92BE-6739476A9DCE}" srcId="{D01601C5-5BF7-4E99-A517-40BDE7737C5F}" destId="{D049FBF7-60CA-4528-849A-550D1019B8B2}" srcOrd="0" destOrd="0" parTransId="{F5939235-AE3B-42B8-B879-7C2D2BF7CFA1}" sibTransId="{50BA8083-6B43-421C-B5BA-CA6A984D3B3A}"/>
    <dgm:cxn modelId="{7EC143EC-00F4-4041-9453-91998430E6F4}" srcId="{CB71DBAB-36C3-4E51-89CF-1C4D0DE4D7D1}" destId="{56D8622F-DA58-4D14-B563-494F621CBF52}" srcOrd="2" destOrd="0" parTransId="{79B33BA4-D1A8-4F7F-B2B1-7769F5DA62CB}" sibTransId="{E7A253EE-3375-48B8-8BAD-226FC9CE3504}"/>
    <dgm:cxn modelId="{BBAFC5ED-65DE-4EBF-8E79-51CD5A264D11}" srcId="{E382D4DC-C30F-4D8F-B596-1E8FE2FFFB82}" destId="{3F8E7B8C-3BF0-407A-ADFE-D8621F63008E}" srcOrd="1" destOrd="0" parTransId="{80F018F5-565F-4053-AC2F-1DC88309B77A}" sibTransId="{86A65332-34CD-493E-ADF0-E0B547AA53A3}"/>
    <dgm:cxn modelId="{F1ED23F1-52FD-4335-9FCA-886C6518816C}" type="presOf" srcId="{6BD3268F-C7A2-4B84-8939-2CAB4E9928C5}" destId="{FB058501-4DCD-43DD-93B3-8F8B76127A18}" srcOrd="0" destOrd="2" presId="urn:microsoft.com/office/officeart/2005/8/layout/chevron2"/>
    <dgm:cxn modelId="{E5595FFE-B6BE-43BD-BCCB-5B7F8FF5C632}" srcId="{E382D4DC-C30F-4D8F-B596-1E8FE2FFFB82}" destId="{305EBD1E-6B0A-43DC-89C7-BC1897C89DC5}" srcOrd="0" destOrd="0" parTransId="{7B5633FD-C170-4BFD-9783-59E8761E2990}" sibTransId="{4AC28670-86C8-4441-9D55-BC5B7E6C0A8B}"/>
    <dgm:cxn modelId="{EFF1DF95-9F4C-4C4A-B104-192A2093B800}" type="presParOf" srcId="{70C7AF34-6510-41F8-BE6C-6F5BD4F48CC3}" destId="{FB18FC79-ACB4-41AA-840E-86A3AF409BA3}" srcOrd="0" destOrd="0" presId="urn:microsoft.com/office/officeart/2005/8/layout/chevron2"/>
    <dgm:cxn modelId="{6EF3D736-1F7A-4A11-804D-33B35CDE0C68}" type="presParOf" srcId="{FB18FC79-ACB4-41AA-840E-86A3AF409BA3}" destId="{0A64A060-6620-4E21-A67F-A70890B805FE}" srcOrd="0" destOrd="0" presId="urn:microsoft.com/office/officeart/2005/8/layout/chevron2"/>
    <dgm:cxn modelId="{9A5116BD-F20D-4A4A-99D8-84039D3366E2}" type="presParOf" srcId="{FB18FC79-ACB4-41AA-840E-86A3AF409BA3}" destId="{A295F8B0-E60D-47B6-9ADF-9591C27911E5}" srcOrd="1" destOrd="0" presId="urn:microsoft.com/office/officeart/2005/8/layout/chevron2"/>
    <dgm:cxn modelId="{08C7504D-35A4-4370-9C5A-220AB51AAC60}" type="presParOf" srcId="{70C7AF34-6510-41F8-BE6C-6F5BD4F48CC3}" destId="{86244F6F-ADAC-48CF-92A4-5681A1818CB1}" srcOrd="1" destOrd="0" presId="urn:microsoft.com/office/officeart/2005/8/layout/chevron2"/>
    <dgm:cxn modelId="{4BCB92EC-14BE-4370-84F9-74DEBA9B508D}" type="presParOf" srcId="{70C7AF34-6510-41F8-BE6C-6F5BD4F48CC3}" destId="{46BA0BA5-628E-4BE5-987C-D63E6808DD06}" srcOrd="2" destOrd="0" presId="urn:microsoft.com/office/officeart/2005/8/layout/chevron2"/>
    <dgm:cxn modelId="{12953059-84B6-4F55-970E-0B0825BE2DBC}" type="presParOf" srcId="{46BA0BA5-628E-4BE5-987C-D63E6808DD06}" destId="{2435D2DC-5229-499D-BC28-66D0E5091839}" srcOrd="0" destOrd="0" presId="urn:microsoft.com/office/officeart/2005/8/layout/chevron2"/>
    <dgm:cxn modelId="{CA05C4DB-32C0-444E-AD8D-A6172166D905}" type="presParOf" srcId="{46BA0BA5-628E-4BE5-987C-D63E6808DD06}" destId="{FB058501-4DCD-43DD-93B3-8F8B76127A18}" srcOrd="1" destOrd="0" presId="urn:microsoft.com/office/officeart/2005/8/layout/chevron2"/>
    <dgm:cxn modelId="{4FA91373-B7DA-432C-8A7B-3767138B2AE8}" type="presParOf" srcId="{70C7AF34-6510-41F8-BE6C-6F5BD4F48CC3}" destId="{A551489E-2CEA-4359-A6DC-3FD9E610CEA1}" srcOrd="3" destOrd="0" presId="urn:microsoft.com/office/officeart/2005/8/layout/chevron2"/>
    <dgm:cxn modelId="{910EAF2A-B83B-46C8-9E2B-0E1ED821189B}" type="presParOf" srcId="{70C7AF34-6510-41F8-BE6C-6F5BD4F48CC3}" destId="{A993C838-8B7C-4D1C-BEA6-1AA5730ED580}" srcOrd="4" destOrd="0" presId="urn:microsoft.com/office/officeart/2005/8/layout/chevron2"/>
    <dgm:cxn modelId="{678EC697-761E-42FA-BCEB-5014C8505AC7}" type="presParOf" srcId="{A993C838-8B7C-4D1C-BEA6-1AA5730ED580}" destId="{F24ECEB7-05B0-4126-A397-D1DD0C28A623}" srcOrd="0" destOrd="0" presId="urn:microsoft.com/office/officeart/2005/8/layout/chevron2"/>
    <dgm:cxn modelId="{A164F1EA-641C-4B51-8172-746851BF94A5}" type="presParOf" srcId="{A993C838-8B7C-4D1C-BEA6-1AA5730ED580}" destId="{43072A42-21B3-424E-9A3A-6C96B1BB4DBA}" srcOrd="1" destOrd="0" presId="urn:microsoft.com/office/officeart/2005/8/layout/chevron2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42BBBEC-CFE8-4D4E-B484-B464A6EDD579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B4477E-4B37-48F9-8B82-6B0B6234D7CF}">
      <dgm:prSet phldrT="[Текст]"/>
      <dgm:spPr/>
      <dgm:t>
        <a:bodyPr/>
        <a:lstStyle/>
        <a:p>
          <a:r>
            <a:rPr lang="ru-RU" b="1" dirty="0">
              <a:solidFill>
                <a:schemeClr val="accent5">
                  <a:lumMod val="50000"/>
                </a:schemeClr>
              </a:solidFill>
              <a:latin typeface="quote-cjk-patch"/>
            </a:rPr>
            <a:t>От хаоса к единой структуре</a:t>
          </a:r>
        </a:p>
      </dgm:t>
    </dgm:pt>
    <dgm:pt modelId="{D4D92124-1126-4FA3-8306-72F001638A64}" type="parTrans" cxnId="{24889182-C18E-4F88-95A7-2EBD55AA7BD3}">
      <dgm:prSet/>
      <dgm:spPr/>
      <dgm:t>
        <a:bodyPr/>
        <a:lstStyle/>
        <a:p>
          <a:endParaRPr lang="ru-RU"/>
        </a:p>
      </dgm:t>
    </dgm:pt>
    <dgm:pt modelId="{69099B55-2E9C-42ED-A6F4-8592593A2091}" type="sibTrans" cxnId="{24889182-C18E-4F88-95A7-2EBD55AA7BD3}">
      <dgm:prSet/>
      <dgm:spPr/>
      <dgm:t>
        <a:bodyPr/>
        <a:lstStyle/>
        <a:p>
          <a:endParaRPr lang="ru-RU"/>
        </a:p>
      </dgm:t>
    </dgm:pt>
    <dgm:pt modelId="{37E5BFB3-B2B0-45DF-97E7-798C84C3AC2E}">
      <dgm:prSet phldrT="[Текст]"/>
      <dgm:spPr/>
      <dgm:t>
        <a:bodyPr/>
        <a:lstStyle/>
        <a:p>
          <a:r>
            <a:rPr lang="ru-RU" dirty="0">
              <a:solidFill>
                <a:schemeClr val="accent5">
                  <a:lumMod val="50000"/>
                </a:schemeClr>
              </a:solidFill>
              <a:latin typeface="quote-cjk-patch"/>
            </a:rPr>
            <a:t>Соответствие Стандарту деятельности ММС</a:t>
          </a:r>
        </a:p>
      </dgm:t>
    </dgm:pt>
    <dgm:pt modelId="{A50D44EC-F4B8-4243-A94D-DFF736E091B6}" type="parTrans" cxnId="{A35A2A07-6C00-4E86-85F0-FC1348247749}">
      <dgm:prSet/>
      <dgm:spPr/>
      <dgm:t>
        <a:bodyPr/>
        <a:lstStyle/>
        <a:p>
          <a:endParaRPr lang="ru-RU"/>
        </a:p>
      </dgm:t>
    </dgm:pt>
    <dgm:pt modelId="{70DC0143-6EFE-400A-9D6B-F4736F6EB882}" type="sibTrans" cxnId="{A35A2A07-6C00-4E86-85F0-FC1348247749}">
      <dgm:prSet/>
      <dgm:spPr/>
      <dgm:t>
        <a:bodyPr/>
        <a:lstStyle/>
        <a:p>
          <a:endParaRPr lang="ru-RU"/>
        </a:p>
      </dgm:t>
    </dgm:pt>
    <dgm:pt modelId="{DEE29552-55EF-4A60-BDE4-367D27F47C32}">
      <dgm:prSet phldrT="[Текст]"/>
      <dgm:spPr/>
      <dgm:t>
        <a:bodyPr/>
        <a:lstStyle/>
        <a:p>
          <a:r>
            <a:rPr lang="ru-RU" b="1" dirty="0">
              <a:solidFill>
                <a:schemeClr val="accent5">
                  <a:lumMod val="50000"/>
                </a:schemeClr>
              </a:solidFill>
              <a:latin typeface="quote-cjk-patch"/>
            </a:rPr>
            <a:t>От информации к действию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23E3510A-594D-41A0-8AE2-55A78F24BDDB}" type="parTrans" cxnId="{EB580FA8-BC86-482B-A688-135BD14A4645}">
      <dgm:prSet/>
      <dgm:spPr/>
      <dgm:t>
        <a:bodyPr/>
        <a:lstStyle/>
        <a:p>
          <a:endParaRPr lang="ru-RU"/>
        </a:p>
      </dgm:t>
    </dgm:pt>
    <dgm:pt modelId="{88E755D7-FE36-49AA-94CD-F04F82C114A3}" type="sibTrans" cxnId="{EB580FA8-BC86-482B-A688-135BD14A4645}">
      <dgm:prSet/>
      <dgm:spPr/>
      <dgm:t>
        <a:bodyPr/>
        <a:lstStyle/>
        <a:p>
          <a:endParaRPr lang="ru-RU"/>
        </a:p>
      </dgm:t>
    </dgm:pt>
    <dgm:pt modelId="{860BAFAC-0F86-42EA-9E81-76B982EAC8FF}">
      <dgm:prSet phldrT="[Текст]"/>
      <dgm:spPr/>
      <dgm:t>
        <a:bodyPr/>
        <a:lstStyle/>
        <a:p>
          <a:r>
            <a:rPr lang="ru-RU" dirty="0">
              <a:solidFill>
                <a:schemeClr val="accent5">
                  <a:lumMod val="50000"/>
                </a:schemeClr>
              </a:solidFill>
              <a:latin typeface="quote-cjk-patch"/>
            </a:rPr>
            <a:t>Сайт  становится рабочим инструментом для методического сопровождения, поддержки и конкурсного движения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8746D904-0A30-40BE-AF81-D840EC1FC36D}" type="parTrans" cxnId="{CC49CDB5-A9EC-4621-95BA-EEE5D2A12FE6}">
      <dgm:prSet/>
      <dgm:spPr/>
      <dgm:t>
        <a:bodyPr/>
        <a:lstStyle/>
        <a:p>
          <a:endParaRPr lang="ru-RU"/>
        </a:p>
      </dgm:t>
    </dgm:pt>
    <dgm:pt modelId="{4E7C4837-FF7A-4E6A-8135-A014EC1EE9F5}" type="sibTrans" cxnId="{CC49CDB5-A9EC-4621-95BA-EEE5D2A12FE6}">
      <dgm:prSet/>
      <dgm:spPr/>
      <dgm:t>
        <a:bodyPr/>
        <a:lstStyle/>
        <a:p>
          <a:endParaRPr lang="ru-RU"/>
        </a:p>
      </dgm:t>
    </dgm:pt>
    <dgm:pt modelId="{4AC89A92-1DFB-4C60-A92A-71829EBF690D}">
      <dgm:prSet phldrT="[Текст]"/>
      <dgm:spPr/>
      <dgm:t>
        <a:bodyPr/>
        <a:lstStyle/>
        <a:p>
          <a:r>
            <a:rPr lang="ru-RU" b="1" dirty="0">
              <a:solidFill>
                <a:schemeClr val="accent5">
                  <a:lumMod val="50000"/>
                </a:schemeClr>
              </a:solidFill>
              <a:latin typeface="quote-cjk-patch"/>
            </a:rPr>
            <a:t>От мероприятий к развитию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83E9D77A-52BB-4CBA-B93C-85EE51E16C01}" type="parTrans" cxnId="{E7A8BD95-D0F7-43D5-8C64-E595F7D1C37F}">
      <dgm:prSet/>
      <dgm:spPr/>
      <dgm:t>
        <a:bodyPr/>
        <a:lstStyle/>
        <a:p>
          <a:endParaRPr lang="ru-RU"/>
        </a:p>
      </dgm:t>
    </dgm:pt>
    <dgm:pt modelId="{F4DDD982-F16B-4D24-A127-7B381CF40CAC}" type="sibTrans" cxnId="{E7A8BD95-D0F7-43D5-8C64-E595F7D1C37F}">
      <dgm:prSet/>
      <dgm:spPr/>
      <dgm:t>
        <a:bodyPr/>
        <a:lstStyle/>
        <a:p>
          <a:endParaRPr lang="ru-RU"/>
        </a:p>
      </dgm:t>
    </dgm:pt>
    <dgm:pt modelId="{32C63934-C2CD-4E77-8C58-5B600FB58E18}">
      <dgm:prSet phldrT="[Текст]"/>
      <dgm:spPr/>
      <dgm:t>
        <a:bodyPr/>
        <a:lstStyle/>
        <a:p>
          <a:r>
            <a:rPr lang="ru-RU" dirty="0">
              <a:solidFill>
                <a:schemeClr val="accent5">
                  <a:lumMod val="50000"/>
                </a:schemeClr>
              </a:solidFill>
              <a:latin typeface="quote-cjk-patch"/>
            </a:rPr>
            <a:t>Платформа позволит выстраивать индивидуальные и сетевые траектории роста на основе лучших практик и инноваций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5CC30BCE-54A7-4624-95FD-2B9F008B8124}" type="parTrans" cxnId="{516774A8-FF63-4C49-8F23-F1B9ABC3DBCC}">
      <dgm:prSet/>
      <dgm:spPr/>
      <dgm:t>
        <a:bodyPr/>
        <a:lstStyle/>
        <a:p>
          <a:endParaRPr lang="ru-RU"/>
        </a:p>
      </dgm:t>
    </dgm:pt>
    <dgm:pt modelId="{F67A5B8A-09A6-4242-91CD-EC61CD332292}" type="sibTrans" cxnId="{516774A8-FF63-4C49-8F23-F1B9ABC3DBCC}">
      <dgm:prSet/>
      <dgm:spPr/>
      <dgm:t>
        <a:bodyPr/>
        <a:lstStyle/>
        <a:p>
          <a:endParaRPr lang="ru-RU"/>
        </a:p>
      </dgm:t>
    </dgm:pt>
    <dgm:pt modelId="{23BE16EA-46BE-4139-9865-92B1F95CEC1C}" type="pres">
      <dgm:prSet presAssocID="{742BBBEC-CFE8-4D4E-B484-B464A6EDD579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6AED2E9B-6125-42DF-AFC8-0C23979B3F30}" type="pres">
      <dgm:prSet presAssocID="{8BB4477E-4B37-48F9-8B82-6B0B6234D7CF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BF32B4C8-7A0E-4D1D-A3A0-7327A93D9F6D}" type="pres">
      <dgm:prSet presAssocID="{8BB4477E-4B37-48F9-8B82-6B0B6234D7CF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049F0DE5-4632-4EF1-B2B4-7700735FD83A}" type="pres">
      <dgm:prSet presAssocID="{DEE29552-55EF-4A60-BDE4-367D27F47C32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9D440FC9-D2C9-445B-8073-676C5616ADB2}" type="pres">
      <dgm:prSet presAssocID="{DEE29552-55EF-4A60-BDE4-367D27F47C32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1871576B-4870-40EE-9B1F-16EDECA3A47B}" type="pres">
      <dgm:prSet presAssocID="{4AC89A92-1DFB-4C60-A92A-71829EBF690D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A97D1A70-7744-474A-BDBE-E0AF5E7FE931}" type="pres">
      <dgm:prSet presAssocID="{4AC89A92-1DFB-4C60-A92A-71829EBF690D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A35A2A07-6C00-4E86-85F0-FC1348247749}" srcId="{8BB4477E-4B37-48F9-8B82-6B0B6234D7CF}" destId="{37E5BFB3-B2B0-45DF-97E7-798C84C3AC2E}" srcOrd="0" destOrd="0" parTransId="{A50D44EC-F4B8-4243-A94D-DFF736E091B6}" sibTransId="{70DC0143-6EFE-400A-9D6B-F4736F6EB882}"/>
    <dgm:cxn modelId="{9C5EE26C-973C-4E16-9449-8A66D50A9371}" type="presOf" srcId="{742BBBEC-CFE8-4D4E-B484-B464A6EDD579}" destId="{23BE16EA-46BE-4139-9865-92B1F95CEC1C}" srcOrd="0" destOrd="0" presId="urn:microsoft.com/office/officeart/2009/3/layout/IncreasingArrowsProcess"/>
    <dgm:cxn modelId="{2F6EDB77-49FA-4CAC-9CB2-E41166CFC6E8}" type="presOf" srcId="{8BB4477E-4B37-48F9-8B82-6B0B6234D7CF}" destId="{6AED2E9B-6125-42DF-AFC8-0C23979B3F30}" srcOrd="0" destOrd="0" presId="urn:microsoft.com/office/officeart/2009/3/layout/IncreasingArrowsProcess"/>
    <dgm:cxn modelId="{C6BB4958-94BB-434D-8D62-906224822372}" type="presOf" srcId="{860BAFAC-0F86-42EA-9E81-76B982EAC8FF}" destId="{9D440FC9-D2C9-445B-8073-676C5616ADB2}" srcOrd="0" destOrd="0" presId="urn:microsoft.com/office/officeart/2009/3/layout/IncreasingArrowsProcess"/>
    <dgm:cxn modelId="{24889182-C18E-4F88-95A7-2EBD55AA7BD3}" srcId="{742BBBEC-CFE8-4D4E-B484-B464A6EDD579}" destId="{8BB4477E-4B37-48F9-8B82-6B0B6234D7CF}" srcOrd="0" destOrd="0" parTransId="{D4D92124-1126-4FA3-8306-72F001638A64}" sibTransId="{69099B55-2E9C-42ED-A6F4-8592593A2091}"/>
    <dgm:cxn modelId="{E7A8BD95-D0F7-43D5-8C64-E595F7D1C37F}" srcId="{742BBBEC-CFE8-4D4E-B484-B464A6EDD579}" destId="{4AC89A92-1DFB-4C60-A92A-71829EBF690D}" srcOrd="2" destOrd="0" parTransId="{83E9D77A-52BB-4CBA-B93C-85EE51E16C01}" sibTransId="{F4DDD982-F16B-4D24-A127-7B381CF40CAC}"/>
    <dgm:cxn modelId="{EB580FA8-BC86-482B-A688-135BD14A4645}" srcId="{742BBBEC-CFE8-4D4E-B484-B464A6EDD579}" destId="{DEE29552-55EF-4A60-BDE4-367D27F47C32}" srcOrd="1" destOrd="0" parTransId="{23E3510A-594D-41A0-8AE2-55A78F24BDDB}" sibTransId="{88E755D7-FE36-49AA-94CD-F04F82C114A3}"/>
    <dgm:cxn modelId="{516774A8-FF63-4C49-8F23-F1B9ABC3DBCC}" srcId="{4AC89A92-1DFB-4C60-A92A-71829EBF690D}" destId="{32C63934-C2CD-4E77-8C58-5B600FB58E18}" srcOrd="0" destOrd="0" parTransId="{5CC30BCE-54A7-4624-95FD-2B9F008B8124}" sibTransId="{F67A5B8A-09A6-4242-91CD-EC61CD332292}"/>
    <dgm:cxn modelId="{CC49CDB5-A9EC-4621-95BA-EEE5D2A12FE6}" srcId="{DEE29552-55EF-4A60-BDE4-367D27F47C32}" destId="{860BAFAC-0F86-42EA-9E81-76B982EAC8FF}" srcOrd="0" destOrd="0" parTransId="{8746D904-0A30-40BE-AF81-D840EC1FC36D}" sibTransId="{4E7C4837-FF7A-4E6A-8135-A014EC1EE9F5}"/>
    <dgm:cxn modelId="{EFD01CC6-CA9C-4FF8-9095-7B3B1513D6D5}" type="presOf" srcId="{4AC89A92-1DFB-4C60-A92A-71829EBF690D}" destId="{1871576B-4870-40EE-9B1F-16EDECA3A47B}" srcOrd="0" destOrd="0" presId="urn:microsoft.com/office/officeart/2009/3/layout/IncreasingArrowsProcess"/>
    <dgm:cxn modelId="{4F4E66CF-6F5A-49C4-8842-CDD5AAD0A36B}" type="presOf" srcId="{37E5BFB3-B2B0-45DF-97E7-798C84C3AC2E}" destId="{BF32B4C8-7A0E-4D1D-A3A0-7327A93D9F6D}" srcOrd="0" destOrd="0" presId="urn:microsoft.com/office/officeart/2009/3/layout/IncreasingArrowsProcess"/>
    <dgm:cxn modelId="{655D30F3-31CB-4A28-B9D5-9C0C6CE4BA8A}" type="presOf" srcId="{32C63934-C2CD-4E77-8C58-5B600FB58E18}" destId="{A97D1A70-7744-474A-BDBE-E0AF5E7FE931}" srcOrd="0" destOrd="0" presId="urn:microsoft.com/office/officeart/2009/3/layout/IncreasingArrowsProcess"/>
    <dgm:cxn modelId="{4EBDADF8-7696-479B-9D2E-9751E03CF58E}" type="presOf" srcId="{DEE29552-55EF-4A60-BDE4-367D27F47C32}" destId="{049F0DE5-4632-4EF1-B2B4-7700735FD83A}" srcOrd="0" destOrd="0" presId="urn:microsoft.com/office/officeart/2009/3/layout/IncreasingArrowsProcess"/>
    <dgm:cxn modelId="{B337AAD4-C169-4602-B956-2A99F6390A52}" type="presParOf" srcId="{23BE16EA-46BE-4139-9865-92B1F95CEC1C}" destId="{6AED2E9B-6125-42DF-AFC8-0C23979B3F30}" srcOrd="0" destOrd="0" presId="urn:microsoft.com/office/officeart/2009/3/layout/IncreasingArrowsProcess"/>
    <dgm:cxn modelId="{90CACC77-499D-4F79-BFE6-C3CEC361BAB2}" type="presParOf" srcId="{23BE16EA-46BE-4139-9865-92B1F95CEC1C}" destId="{BF32B4C8-7A0E-4D1D-A3A0-7327A93D9F6D}" srcOrd="1" destOrd="0" presId="urn:microsoft.com/office/officeart/2009/3/layout/IncreasingArrowsProcess"/>
    <dgm:cxn modelId="{08E5C1E5-BB41-4FA7-8284-B00150E2AD4F}" type="presParOf" srcId="{23BE16EA-46BE-4139-9865-92B1F95CEC1C}" destId="{049F0DE5-4632-4EF1-B2B4-7700735FD83A}" srcOrd="2" destOrd="0" presId="urn:microsoft.com/office/officeart/2009/3/layout/IncreasingArrowsProcess"/>
    <dgm:cxn modelId="{134DC045-2E91-453F-80E9-7963DD8F944F}" type="presParOf" srcId="{23BE16EA-46BE-4139-9865-92B1F95CEC1C}" destId="{9D440FC9-D2C9-445B-8073-676C5616ADB2}" srcOrd="3" destOrd="0" presId="urn:microsoft.com/office/officeart/2009/3/layout/IncreasingArrowsProcess"/>
    <dgm:cxn modelId="{6856CD58-F87D-447B-8DB1-104C388464F3}" type="presParOf" srcId="{23BE16EA-46BE-4139-9865-92B1F95CEC1C}" destId="{1871576B-4870-40EE-9B1F-16EDECA3A47B}" srcOrd="4" destOrd="0" presId="urn:microsoft.com/office/officeart/2009/3/layout/IncreasingArrowsProcess"/>
    <dgm:cxn modelId="{1B45D5CF-E500-4D4D-A88B-1A95940AB4C5}" type="presParOf" srcId="{23BE16EA-46BE-4139-9865-92B1F95CEC1C}" destId="{A97D1A70-7744-474A-BDBE-E0AF5E7FE931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287EAE-1254-4577-995E-19A8204030E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A0517D-63A6-42E5-961E-C5546260A389}">
      <dgm:prSet phldrT="[Текст]"/>
      <dgm:spPr/>
      <dgm:t>
        <a:bodyPr/>
        <a:lstStyle/>
        <a:p>
          <a:r>
            <a:rPr lang="ru-RU" dirty="0"/>
            <a:t>  </a:t>
          </a:r>
        </a:p>
      </dgm:t>
    </dgm:pt>
    <dgm:pt modelId="{D724D3A0-B6D2-4D7A-BF62-FCD59909A7BB}" type="parTrans" cxnId="{A08ACE6D-A0B6-4320-99CB-BFE90AAD22FD}">
      <dgm:prSet/>
      <dgm:spPr/>
      <dgm:t>
        <a:bodyPr/>
        <a:lstStyle/>
        <a:p>
          <a:endParaRPr lang="ru-RU"/>
        </a:p>
      </dgm:t>
    </dgm:pt>
    <dgm:pt modelId="{34ABB64F-EFD8-4D25-B827-20056BE7B4FE}" type="sibTrans" cxnId="{A08ACE6D-A0B6-4320-99CB-BFE90AAD22FD}">
      <dgm:prSet/>
      <dgm:spPr/>
      <dgm:t>
        <a:bodyPr/>
        <a:lstStyle/>
        <a:p>
          <a:endParaRPr lang="ru-RU"/>
        </a:p>
      </dgm:t>
    </dgm:pt>
    <dgm:pt modelId="{D0B8D8EC-0A58-4A30-9BD0-7E349078AB3D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accent5">
                  <a:lumMod val="50000"/>
                </a:schemeClr>
              </a:solidFill>
            </a:rPr>
            <a:t>Инновации и развитие образования</a:t>
          </a:r>
          <a:br>
            <a:rPr lang="ru-RU" sz="2000" dirty="0">
              <a:solidFill>
                <a:schemeClr val="accent5">
                  <a:lumMod val="50000"/>
                </a:schemeClr>
              </a:solidFill>
            </a:rPr>
          </a:br>
          <a:r>
            <a:rPr lang="ru-RU" sz="2000" dirty="0"/>
            <a:t>Проекты</a:t>
          </a:r>
          <a:br>
            <a:rPr lang="ru-RU" sz="2000" dirty="0"/>
          </a:br>
          <a:r>
            <a:rPr lang="ru-RU" sz="2000" dirty="0"/>
            <a:t>РИП, РСП</a:t>
          </a:r>
          <a:br>
            <a:rPr lang="ru-RU" sz="2000" dirty="0"/>
          </a:br>
          <a:r>
            <a:rPr lang="ru-RU" sz="2000" dirty="0"/>
            <a:t>Образовательные инициативы</a:t>
          </a:r>
        </a:p>
      </dgm:t>
    </dgm:pt>
    <dgm:pt modelId="{A758B350-607C-4340-8437-49A740D70C27}" type="parTrans" cxnId="{6F147C50-03EB-4E5C-836D-6142EA551DCD}">
      <dgm:prSet/>
      <dgm:spPr/>
      <dgm:t>
        <a:bodyPr/>
        <a:lstStyle/>
        <a:p>
          <a:endParaRPr lang="ru-RU"/>
        </a:p>
      </dgm:t>
    </dgm:pt>
    <dgm:pt modelId="{20397893-1DB3-45A9-A59F-222ACC24FA96}" type="sibTrans" cxnId="{6F147C50-03EB-4E5C-836D-6142EA551DCD}">
      <dgm:prSet/>
      <dgm:spPr/>
      <dgm:t>
        <a:bodyPr/>
        <a:lstStyle/>
        <a:p>
          <a:endParaRPr lang="ru-RU"/>
        </a:p>
      </dgm:t>
    </dgm:pt>
    <dgm:pt modelId="{74A63A49-B005-451C-9C96-C7B08A8EE56D}">
      <dgm:prSet phldrT="[Текст]" custT="1"/>
      <dgm:spPr/>
      <dgm:t>
        <a:bodyPr/>
        <a:lstStyle/>
        <a:p>
          <a:endParaRPr lang="ru-RU" sz="800" dirty="0"/>
        </a:p>
      </dgm:t>
    </dgm:pt>
    <dgm:pt modelId="{C679AF13-F61C-4C9B-918F-3CF213FCB14F}" type="parTrans" cxnId="{192435B1-72F4-4323-9B48-AAF657C1FB1F}">
      <dgm:prSet/>
      <dgm:spPr/>
      <dgm:t>
        <a:bodyPr/>
        <a:lstStyle/>
        <a:p>
          <a:endParaRPr lang="ru-RU"/>
        </a:p>
      </dgm:t>
    </dgm:pt>
    <dgm:pt modelId="{17544713-7481-4B1D-8B5A-FB96846F65A6}" type="sibTrans" cxnId="{192435B1-72F4-4323-9B48-AAF657C1FB1F}">
      <dgm:prSet/>
      <dgm:spPr/>
      <dgm:t>
        <a:bodyPr/>
        <a:lstStyle/>
        <a:p>
          <a:endParaRPr lang="ru-RU"/>
        </a:p>
      </dgm:t>
    </dgm:pt>
    <dgm:pt modelId="{A644B865-9DF7-4538-9BA4-58F16D4457A5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accent5">
                  <a:lumMod val="50000"/>
                </a:schemeClr>
              </a:solidFill>
            </a:rPr>
            <a:t>Лучшие педагогические практики</a:t>
          </a:r>
          <a:br>
            <a:rPr lang="ru-RU" sz="2000" dirty="0"/>
          </a:br>
          <a:endParaRPr lang="ru-RU" sz="2000" dirty="0"/>
        </a:p>
      </dgm:t>
    </dgm:pt>
    <dgm:pt modelId="{4BF0DF1D-93A2-44BE-8C33-86EE43B0E704}" type="parTrans" cxnId="{7900E955-0CA5-4839-AF58-56D9E57D041C}">
      <dgm:prSet/>
      <dgm:spPr/>
      <dgm:t>
        <a:bodyPr/>
        <a:lstStyle/>
        <a:p>
          <a:endParaRPr lang="ru-RU"/>
        </a:p>
      </dgm:t>
    </dgm:pt>
    <dgm:pt modelId="{D4E120CA-64FB-4F78-99E1-49511F9E6A62}" type="sibTrans" cxnId="{7900E955-0CA5-4839-AF58-56D9E57D041C}">
      <dgm:prSet/>
      <dgm:spPr/>
      <dgm:t>
        <a:bodyPr/>
        <a:lstStyle/>
        <a:p>
          <a:endParaRPr lang="ru-RU"/>
        </a:p>
      </dgm:t>
    </dgm:pt>
    <dgm:pt modelId="{4C84C509-ED14-43AA-87AB-6E4263CFB467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accent5">
                  <a:lumMod val="50000"/>
                </a:schemeClr>
              </a:solidFill>
            </a:rPr>
            <a:t>Качество образования</a:t>
          </a:r>
        </a:p>
      </dgm:t>
    </dgm:pt>
    <dgm:pt modelId="{39E0C5EF-98C2-4A23-8663-7B091009C1F1}" type="sibTrans" cxnId="{35778E95-0829-4404-8CDE-F1D6E765CA9F}">
      <dgm:prSet/>
      <dgm:spPr/>
      <dgm:t>
        <a:bodyPr/>
        <a:lstStyle/>
        <a:p>
          <a:endParaRPr lang="ru-RU"/>
        </a:p>
      </dgm:t>
    </dgm:pt>
    <dgm:pt modelId="{289FC6A1-4D29-40EA-8F38-9EA3F3643C07}" type="parTrans" cxnId="{35778E95-0829-4404-8CDE-F1D6E765CA9F}">
      <dgm:prSet/>
      <dgm:spPr/>
      <dgm:t>
        <a:bodyPr/>
        <a:lstStyle/>
        <a:p>
          <a:endParaRPr lang="ru-RU"/>
        </a:p>
      </dgm:t>
    </dgm:pt>
    <dgm:pt modelId="{CEFDE34B-CC28-415E-AC00-F051E0FD737B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accent5">
                  <a:lumMod val="50000"/>
                </a:schemeClr>
              </a:solidFill>
            </a:rPr>
            <a:t>Содержание общего образования</a:t>
          </a:r>
        </a:p>
      </dgm:t>
    </dgm:pt>
    <dgm:pt modelId="{581909BD-703A-4585-9DDA-7CE0F58D4998}" type="sibTrans" cxnId="{17270FB3-1462-4FD5-ABB3-FA0F4311D90F}">
      <dgm:prSet/>
      <dgm:spPr/>
      <dgm:t>
        <a:bodyPr/>
        <a:lstStyle/>
        <a:p>
          <a:endParaRPr lang="ru-RU"/>
        </a:p>
      </dgm:t>
    </dgm:pt>
    <dgm:pt modelId="{ED5C6E81-AA2B-484C-8915-465FBA5A51E4}" type="parTrans" cxnId="{17270FB3-1462-4FD5-ABB3-FA0F4311D90F}">
      <dgm:prSet/>
      <dgm:spPr/>
      <dgm:t>
        <a:bodyPr/>
        <a:lstStyle/>
        <a:p>
          <a:endParaRPr lang="ru-RU"/>
        </a:p>
      </dgm:t>
    </dgm:pt>
    <dgm:pt modelId="{DBB4AFB0-8453-4C52-9A20-EA1E98A2B136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accent5">
                  <a:lumMod val="50000"/>
                </a:schemeClr>
              </a:solidFill>
            </a:rPr>
            <a:t>Профессиональное развитие педагога</a:t>
          </a:r>
          <a:br>
            <a:rPr lang="ru-RU" sz="2000" dirty="0"/>
          </a:br>
          <a:r>
            <a:rPr lang="ru-RU" sz="2000" dirty="0"/>
            <a:t>Диагностика и ликвидация дефицитов</a:t>
          </a:r>
          <a:br>
            <a:rPr lang="ru-RU" sz="2000" dirty="0"/>
          </a:br>
          <a:r>
            <a:rPr lang="ru-RU" sz="2000" dirty="0"/>
            <a:t>Методическое сопровождение</a:t>
          </a:r>
          <a:br>
            <a:rPr lang="ru-RU" sz="2000" dirty="0"/>
          </a:br>
          <a:r>
            <a:rPr lang="ru-RU" sz="2000" dirty="0"/>
            <a:t>Профессиональные конкурсы</a:t>
          </a:r>
          <a:br>
            <a:rPr lang="ru-RU" sz="2000" dirty="0"/>
          </a:br>
          <a:r>
            <a:rPr lang="ru-RU" sz="2000" dirty="0"/>
            <a:t>Аттестация</a:t>
          </a:r>
        </a:p>
      </dgm:t>
    </dgm:pt>
    <dgm:pt modelId="{F0F4520C-451A-4ACE-AB31-378F65EF89A2}" type="sibTrans" cxnId="{FAC5491C-76D1-4218-955F-DCB140A065C8}">
      <dgm:prSet/>
      <dgm:spPr/>
      <dgm:t>
        <a:bodyPr/>
        <a:lstStyle/>
        <a:p>
          <a:endParaRPr lang="ru-RU"/>
        </a:p>
      </dgm:t>
    </dgm:pt>
    <dgm:pt modelId="{B4E201A8-B298-4A23-8585-08D2DDE9A8B3}" type="parTrans" cxnId="{FAC5491C-76D1-4218-955F-DCB140A065C8}">
      <dgm:prSet/>
      <dgm:spPr/>
      <dgm:t>
        <a:bodyPr/>
        <a:lstStyle/>
        <a:p>
          <a:endParaRPr lang="ru-RU"/>
        </a:p>
      </dgm:t>
    </dgm:pt>
    <dgm:pt modelId="{A2368D28-699F-42CB-A32A-348F29B3D435}" type="pres">
      <dgm:prSet presAssocID="{2A287EAE-1254-4577-995E-19A8204030ED}" presName="vert0" presStyleCnt="0">
        <dgm:presLayoutVars>
          <dgm:dir/>
          <dgm:animOne val="branch"/>
          <dgm:animLvl val="lvl"/>
        </dgm:presLayoutVars>
      </dgm:prSet>
      <dgm:spPr/>
    </dgm:pt>
    <dgm:pt modelId="{0AEE06BF-C13D-45E9-A262-D24E14504534}" type="pres">
      <dgm:prSet presAssocID="{73A0517D-63A6-42E5-961E-C5546260A389}" presName="thickLine" presStyleLbl="alignNode1" presStyleIdx="0" presStyleCnt="2"/>
      <dgm:spPr/>
    </dgm:pt>
    <dgm:pt modelId="{69E20A2E-40F7-4674-A7C2-0A22D8099B26}" type="pres">
      <dgm:prSet presAssocID="{73A0517D-63A6-42E5-961E-C5546260A389}" presName="horz1" presStyleCnt="0"/>
      <dgm:spPr/>
    </dgm:pt>
    <dgm:pt modelId="{C834F1B2-4950-491B-9F48-6C2973D9E0E7}" type="pres">
      <dgm:prSet presAssocID="{73A0517D-63A6-42E5-961E-C5546260A389}" presName="tx1" presStyleLbl="revTx" presStyleIdx="0" presStyleCnt="7"/>
      <dgm:spPr/>
    </dgm:pt>
    <dgm:pt modelId="{BBB66912-C105-465F-AF74-5AC7CBC06020}" type="pres">
      <dgm:prSet presAssocID="{73A0517D-63A6-42E5-961E-C5546260A389}" presName="vert1" presStyleCnt="0"/>
      <dgm:spPr/>
    </dgm:pt>
    <dgm:pt modelId="{8482B54E-11B9-416D-A39C-923594577597}" type="pres">
      <dgm:prSet presAssocID="{DBB4AFB0-8453-4C52-9A20-EA1E98A2B136}" presName="vertSpace2a" presStyleCnt="0"/>
      <dgm:spPr/>
    </dgm:pt>
    <dgm:pt modelId="{74B1AB58-56F9-4746-8E40-7A63A881A71B}" type="pres">
      <dgm:prSet presAssocID="{DBB4AFB0-8453-4C52-9A20-EA1E98A2B136}" presName="horz2" presStyleCnt="0"/>
      <dgm:spPr/>
    </dgm:pt>
    <dgm:pt modelId="{0D60C1F8-B3AC-4663-9FE6-BB41644F11D3}" type="pres">
      <dgm:prSet presAssocID="{DBB4AFB0-8453-4C52-9A20-EA1E98A2B136}" presName="horzSpace2" presStyleCnt="0"/>
      <dgm:spPr/>
    </dgm:pt>
    <dgm:pt modelId="{61E24FEE-F4D1-46D2-BEC2-7C9ACBEA1805}" type="pres">
      <dgm:prSet presAssocID="{DBB4AFB0-8453-4C52-9A20-EA1E98A2B136}" presName="tx2" presStyleLbl="revTx" presStyleIdx="1" presStyleCnt="7"/>
      <dgm:spPr/>
    </dgm:pt>
    <dgm:pt modelId="{8B22F103-35A5-4C65-B58C-9B65494AAA5C}" type="pres">
      <dgm:prSet presAssocID="{DBB4AFB0-8453-4C52-9A20-EA1E98A2B136}" presName="vert2" presStyleCnt="0"/>
      <dgm:spPr/>
    </dgm:pt>
    <dgm:pt modelId="{D4FD41DA-51F4-4D18-B419-D7B720F6C2B6}" type="pres">
      <dgm:prSet presAssocID="{DBB4AFB0-8453-4C52-9A20-EA1E98A2B136}" presName="thinLine2b" presStyleLbl="callout" presStyleIdx="0" presStyleCnt="5"/>
      <dgm:spPr/>
    </dgm:pt>
    <dgm:pt modelId="{5DFECA82-6DF7-4CA5-96B7-B417A7E0ECC3}" type="pres">
      <dgm:prSet presAssocID="{DBB4AFB0-8453-4C52-9A20-EA1E98A2B136}" presName="vertSpace2b" presStyleCnt="0"/>
      <dgm:spPr/>
    </dgm:pt>
    <dgm:pt modelId="{904F26F6-A248-4B18-8C87-0295B5A3727A}" type="pres">
      <dgm:prSet presAssocID="{D0B8D8EC-0A58-4A30-9BD0-7E349078AB3D}" presName="horz2" presStyleCnt="0"/>
      <dgm:spPr/>
    </dgm:pt>
    <dgm:pt modelId="{1ABDAE0D-7162-4943-9C67-752E03AB2BFE}" type="pres">
      <dgm:prSet presAssocID="{D0B8D8EC-0A58-4A30-9BD0-7E349078AB3D}" presName="horzSpace2" presStyleCnt="0"/>
      <dgm:spPr/>
    </dgm:pt>
    <dgm:pt modelId="{A96E36F4-81BC-48C8-A73E-396BB11E0625}" type="pres">
      <dgm:prSet presAssocID="{D0B8D8EC-0A58-4A30-9BD0-7E349078AB3D}" presName="tx2" presStyleLbl="revTx" presStyleIdx="2" presStyleCnt="7"/>
      <dgm:spPr/>
    </dgm:pt>
    <dgm:pt modelId="{55099A6D-5A88-4744-BFA3-7878C8B7BAEA}" type="pres">
      <dgm:prSet presAssocID="{D0B8D8EC-0A58-4A30-9BD0-7E349078AB3D}" presName="vert2" presStyleCnt="0"/>
      <dgm:spPr/>
    </dgm:pt>
    <dgm:pt modelId="{AF719F68-BE77-4949-9E5A-584CB2FF3538}" type="pres">
      <dgm:prSet presAssocID="{D0B8D8EC-0A58-4A30-9BD0-7E349078AB3D}" presName="thinLine2b" presStyleLbl="callout" presStyleIdx="1" presStyleCnt="5"/>
      <dgm:spPr/>
    </dgm:pt>
    <dgm:pt modelId="{B58355C6-D1D5-4E7A-9971-A65548810CD3}" type="pres">
      <dgm:prSet presAssocID="{D0B8D8EC-0A58-4A30-9BD0-7E349078AB3D}" presName="vertSpace2b" presStyleCnt="0"/>
      <dgm:spPr/>
    </dgm:pt>
    <dgm:pt modelId="{B668FDEB-717B-4A7A-AE89-BF00C35D3BBE}" type="pres">
      <dgm:prSet presAssocID="{74A63A49-B005-451C-9C96-C7B08A8EE56D}" presName="thickLine" presStyleLbl="alignNode1" presStyleIdx="1" presStyleCnt="2"/>
      <dgm:spPr/>
    </dgm:pt>
    <dgm:pt modelId="{BB737BDA-71EF-4DE6-B25B-D898DCCB5505}" type="pres">
      <dgm:prSet presAssocID="{74A63A49-B005-451C-9C96-C7B08A8EE56D}" presName="horz1" presStyleCnt="0"/>
      <dgm:spPr/>
    </dgm:pt>
    <dgm:pt modelId="{0A40D8E8-CEBD-4F42-905A-28597E150FAB}" type="pres">
      <dgm:prSet presAssocID="{74A63A49-B005-451C-9C96-C7B08A8EE56D}" presName="tx1" presStyleLbl="revTx" presStyleIdx="3" presStyleCnt="7"/>
      <dgm:spPr/>
    </dgm:pt>
    <dgm:pt modelId="{8BBB9AE6-EE66-434B-AC3A-0D02364F3C93}" type="pres">
      <dgm:prSet presAssocID="{74A63A49-B005-451C-9C96-C7B08A8EE56D}" presName="vert1" presStyleCnt="0"/>
      <dgm:spPr/>
    </dgm:pt>
    <dgm:pt modelId="{09FF2D9E-ADFF-4611-A5F3-DBA83D544621}" type="pres">
      <dgm:prSet presAssocID="{CEFDE34B-CC28-415E-AC00-F051E0FD737B}" presName="vertSpace2a" presStyleCnt="0"/>
      <dgm:spPr/>
    </dgm:pt>
    <dgm:pt modelId="{FE6ABA04-B515-40BB-8D02-DF2EF1E6A4BF}" type="pres">
      <dgm:prSet presAssocID="{CEFDE34B-CC28-415E-AC00-F051E0FD737B}" presName="horz2" presStyleCnt="0"/>
      <dgm:spPr/>
    </dgm:pt>
    <dgm:pt modelId="{3929897A-59AD-4537-B853-97BD44AF3559}" type="pres">
      <dgm:prSet presAssocID="{CEFDE34B-CC28-415E-AC00-F051E0FD737B}" presName="horzSpace2" presStyleCnt="0"/>
      <dgm:spPr/>
    </dgm:pt>
    <dgm:pt modelId="{394AD9AE-3672-442E-A7ED-0CDB462B27BB}" type="pres">
      <dgm:prSet presAssocID="{CEFDE34B-CC28-415E-AC00-F051E0FD737B}" presName="tx2" presStyleLbl="revTx" presStyleIdx="4" presStyleCnt="7" custScaleX="97576" custScaleY="23783" custLinFactNeighborX="-438" custLinFactNeighborY="526"/>
      <dgm:spPr/>
    </dgm:pt>
    <dgm:pt modelId="{BC5F4011-42F6-4AFC-AA0B-DBA1CD3021AE}" type="pres">
      <dgm:prSet presAssocID="{CEFDE34B-CC28-415E-AC00-F051E0FD737B}" presName="vert2" presStyleCnt="0"/>
      <dgm:spPr/>
    </dgm:pt>
    <dgm:pt modelId="{EF1ED3B8-1117-46BC-A6E2-8279938B5C2B}" type="pres">
      <dgm:prSet presAssocID="{CEFDE34B-CC28-415E-AC00-F051E0FD737B}" presName="thinLine2b" presStyleLbl="callout" presStyleIdx="2" presStyleCnt="5" custLinFactY="393458" custLinFactNeighborX="430" custLinFactNeighborY="400000"/>
      <dgm:spPr/>
    </dgm:pt>
    <dgm:pt modelId="{52A8A095-F31E-4D03-8218-8C9575EAC540}" type="pres">
      <dgm:prSet presAssocID="{CEFDE34B-CC28-415E-AC00-F051E0FD737B}" presName="vertSpace2b" presStyleCnt="0"/>
      <dgm:spPr/>
    </dgm:pt>
    <dgm:pt modelId="{157AFB23-3014-41BC-B76E-EA9776D2B97D}" type="pres">
      <dgm:prSet presAssocID="{4C84C509-ED14-43AA-87AB-6E4263CFB467}" presName="horz2" presStyleCnt="0"/>
      <dgm:spPr/>
    </dgm:pt>
    <dgm:pt modelId="{7A5EE942-B71B-48EA-A6C4-F748E1B027E3}" type="pres">
      <dgm:prSet presAssocID="{4C84C509-ED14-43AA-87AB-6E4263CFB467}" presName="horzSpace2" presStyleCnt="0"/>
      <dgm:spPr/>
    </dgm:pt>
    <dgm:pt modelId="{8BCE1D06-3216-4AAF-B725-9F90BBE34E6D}" type="pres">
      <dgm:prSet presAssocID="{4C84C509-ED14-43AA-87AB-6E4263CFB467}" presName="tx2" presStyleLbl="revTx" presStyleIdx="5" presStyleCnt="7" custLinFactNeighborX="-292" custLinFactNeighborY="-6038"/>
      <dgm:spPr/>
    </dgm:pt>
    <dgm:pt modelId="{6976DFC2-98CC-4B2A-9767-3AA9C17772CD}" type="pres">
      <dgm:prSet presAssocID="{4C84C509-ED14-43AA-87AB-6E4263CFB467}" presName="vert2" presStyleCnt="0"/>
      <dgm:spPr/>
    </dgm:pt>
    <dgm:pt modelId="{D03D494C-AC8B-4E2F-A812-885DC86A2514}" type="pres">
      <dgm:prSet presAssocID="{4C84C509-ED14-43AA-87AB-6E4263CFB467}" presName="thinLine2b" presStyleLbl="callout" presStyleIdx="3" presStyleCnt="5"/>
      <dgm:spPr/>
    </dgm:pt>
    <dgm:pt modelId="{86174317-FF7D-44EE-8916-CBF1BB4FD1B9}" type="pres">
      <dgm:prSet presAssocID="{4C84C509-ED14-43AA-87AB-6E4263CFB467}" presName="vertSpace2b" presStyleCnt="0"/>
      <dgm:spPr/>
    </dgm:pt>
    <dgm:pt modelId="{3DEB86DA-A13E-42C3-A6F5-B3319729C4D7}" type="pres">
      <dgm:prSet presAssocID="{A644B865-9DF7-4538-9BA4-58F16D4457A5}" presName="horz2" presStyleCnt="0"/>
      <dgm:spPr/>
    </dgm:pt>
    <dgm:pt modelId="{944A40AC-1A99-4186-8065-96ECB9D32861}" type="pres">
      <dgm:prSet presAssocID="{A644B865-9DF7-4538-9BA4-58F16D4457A5}" presName="horzSpace2" presStyleCnt="0"/>
      <dgm:spPr/>
    </dgm:pt>
    <dgm:pt modelId="{F5117040-93FE-45E0-992F-CE72233E0120}" type="pres">
      <dgm:prSet presAssocID="{A644B865-9DF7-4538-9BA4-58F16D4457A5}" presName="tx2" presStyleLbl="revTx" presStyleIdx="6" presStyleCnt="7" custScaleX="99619" custScaleY="43042" custLinFactNeighborY="-83768"/>
      <dgm:spPr/>
    </dgm:pt>
    <dgm:pt modelId="{156791B7-AABE-476D-8C66-F42825357194}" type="pres">
      <dgm:prSet presAssocID="{A644B865-9DF7-4538-9BA4-58F16D4457A5}" presName="vert2" presStyleCnt="0"/>
      <dgm:spPr/>
    </dgm:pt>
    <dgm:pt modelId="{85D0EB5B-8C5E-468B-B906-6CA04B985B48}" type="pres">
      <dgm:prSet presAssocID="{A644B865-9DF7-4538-9BA4-58F16D4457A5}" presName="thinLine2b" presStyleLbl="callout" presStyleIdx="4" presStyleCnt="5"/>
      <dgm:spPr/>
    </dgm:pt>
    <dgm:pt modelId="{4A09AD3A-381E-4FE4-929F-5219A91258BA}" type="pres">
      <dgm:prSet presAssocID="{A644B865-9DF7-4538-9BA4-58F16D4457A5}" presName="vertSpace2b" presStyleCnt="0"/>
      <dgm:spPr/>
    </dgm:pt>
  </dgm:ptLst>
  <dgm:cxnLst>
    <dgm:cxn modelId="{FAC5491C-76D1-4218-955F-DCB140A065C8}" srcId="{73A0517D-63A6-42E5-961E-C5546260A389}" destId="{DBB4AFB0-8453-4C52-9A20-EA1E98A2B136}" srcOrd="0" destOrd="0" parTransId="{B4E201A8-B298-4A23-8585-08D2DDE9A8B3}" sibTransId="{F0F4520C-451A-4ACE-AB31-378F65EF89A2}"/>
    <dgm:cxn modelId="{983B162D-BDF8-4A02-8C45-44DAA418E43F}" type="presOf" srcId="{DBB4AFB0-8453-4C52-9A20-EA1E98A2B136}" destId="{61E24FEE-F4D1-46D2-BEC2-7C9ACBEA1805}" srcOrd="0" destOrd="0" presId="urn:microsoft.com/office/officeart/2008/layout/LinedList"/>
    <dgm:cxn modelId="{A08ACE6D-A0B6-4320-99CB-BFE90AAD22FD}" srcId="{2A287EAE-1254-4577-995E-19A8204030ED}" destId="{73A0517D-63A6-42E5-961E-C5546260A389}" srcOrd="0" destOrd="0" parTransId="{D724D3A0-B6D2-4D7A-BF62-FCD59909A7BB}" sibTransId="{34ABB64F-EFD8-4D25-B827-20056BE7B4FE}"/>
    <dgm:cxn modelId="{6F147C50-03EB-4E5C-836D-6142EA551DCD}" srcId="{73A0517D-63A6-42E5-961E-C5546260A389}" destId="{D0B8D8EC-0A58-4A30-9BD0-7E349078AB3D}" srcOrd="1" destOrd="0" parTransId="{A758B350-607C-4340-8437-49A740D70C27}" sibTransId="{20397893-1DB3-45A9-A59F-222ACC24FA96}"/>
    <dgm:cxn modelId="{7900E955-0CA5-4839-AF58-56D9E57D041C}" srcId="{74A63A49-B005-451C-9C96-C7B08A8EE56D}" destId="{A644B865-9DF7-4538-9BA4-58F16D4457A5}" srcOrd="2" destOrd="0" parTransId="{4BF0DF1D-93A2-44BE-8C33-86EE43B0E704}" sibTransId="{D4E120CA-64FB-4F78-99E1-49511F9E6A62}"/>
    <dgm:cxn modelId="{FB33147B-F5EE-46DE-A0D0-795C9A2EB6F0}" type="presOf" srcId="{2A287EAE-1254-4577-995E-19A8204030ED}" destId="{A2368D28-699F-42CB-A32A-348F29B3D435}" srcOrd="0" destOrd="0" presId="urn:microsoft.com/office/officeart/2008/layout/LinedList"/>
    <dgm:cxn modelId="{1DFC538A-1B78-4BCC-827C-B0C4E9041B66}" type="presOf" srcId="{74A63A49-B005-451C-9C96-C7B08A8EE56D}" destId="{0A40D8E8-CEBD-4F42-905A-28597E150FAB}" srcOrd="0" destOrd="0" presId="urn:microsoft.com/office/officeart/2008/layout/LinedList"/>
    <dgm:cxn modelId="{76555F94-2230-49F6-951E-D78A8E7363E2}" type="presOf" srcId="{CEFDE34B-CC28-415E-AC00-F051E0FD737B}" destId="{394AD9AE-3672-442E-A7ED-0CDB462B27BB}" srcOrd="0" destOrd="0" presId="urn:microsoft.com/office/officeart/2008/layout/LinedList"/>
    <dgm:cxn modelId="{35778E95-0829-4404-8CDE-F1D6E765CA9F}" srcId="{74A63A49-B005-451C-9C96-C7B08A8EE56D}" destId="{4C84C509-ED14-43AA-87AB-6E4263CFB467}" srcOrd="1" destOrd="0" parTransId="{289FC6A1-4D29-40EA-8F38-9EA3F3643C07}" sibTransId="{39E0C5EF-98C2-4A23-8663-7B091009C1F1}"/>
    <dgm:cxn modelId="{5D67BFA5-0E45-4356-96E7-C40D9A92F0D4}" type="presOf" srcId="{4C84C509-ED14-43AA-87AB-6E4263CFB467}" destId="{8BCE1D06-3216-4AAF-B725-9F90BBE34E6D}" srcOrd="0" destOrd="0" presId="urn:microsoft.com/office/officeart/2008/layout/LinedList"/>
    <dgm:cxn modelId="{192435B1-72F4-4323-9B48-AAF657C1FB1F}" srcId="{2A287EAE-1254-4577-995E-19A8204030ED}" destId="{74A63A49-B005-451C-9C96-C7B08A8EE56D}" srcOrd="1" destOrd="0" parTransId="{C679AF13-F61C-4C9B-918F-3CF213FCB14F}" sibTransId="{17544713-7481-4B1D-8B5A-FB96846F65A6}"/>
    <dgm:cxn modelId="{17270FB3-1462-4FD5-ABB3-FA0F4311D90F}" srcId="{74A63A49-B005-451C-9C96-C7B08A8EE56D}" destId="{CEFDE34B-CC28-415E-AC00-F051E0FD737B}" srcOrd="0" destOrd="0" parTransId="{ED5C6E81-AA2B-484C-8915-465FBA5A51E4}" sibTransId="{581909BD-703A-4585-9DDA-7CE0F58D4998}"/>
    <dgm:cxn modelId="{ECDB84CA-C2D8-44F2-8898-D1B009E7CD2E}" type="presOf" srcId="{A644B865-9DF7-4538-9BA4-58F16D4457A5}" destId="{F5117040-93FE-45E0-992F-CE72233E0120}" srcOrd="0" destOrd="0" presId="urn:microsoft.com/office/officeart/2008/layout/LinedList"/>
    <dgm:cxn modelId="{648169FD-EF70-409A-8973-275A7626C6E3}" type="presOf" srcId="{D0B8D8EC-0A58-4A30-9BD0-7E349078AB3D}" destId="{A96E36F4-81BC-48C8-A73E-396BB11E0625}" srcOrd="0" destOrd="0" presId="urn:microsoft.com/office/officeart/2008/layout/LinedList"/>
    <dgm:cxn modelId="{BDD1C9FE-012C-4CAC-9DBB-9C2EEA91FD26}" type="presOf" srcId="{73A0517D-63A6-42E5-961E-C5546260A389}" destId="{C834F1B2-4950-491B-9F48-6C2973D9E0E7}" srcOrd="0" destOrd="0" presId="urn:microsoft.com/office/officeart/2008/layout/LinedList"/>
    <dgm:cxn modelId="{AEC1A874-757A-482A-B919-EA42D32C702E}" type="presParOf" srcId="{A2368D28-699F-42CB-A32A-348F29B3D435}" destId="{0AEE06BF-C13D-45E9-A262-D24E14504534}" srcOrd="0" destOrd="0" presId="urn:microsoft.com/office/officeart/2008/layout/LinedList"/>
    <dgm:cxn modelId="{59A313F8-C123-43BE-A386-72BD950EAAC9}" type="presParOf" srcId="{A2368D28-699F-42CB-A32A-348F29B3D435}" destId="{69E20A2E-40F7-4674-A7C2-0A22D8099B26}" srcOrd="1" destOrd="0" presId="urn:microsoft.com/office/officeart/2008/layout/LinedList"/>
    <dgm:cxn modelId="{6D054B6E-6869-4D4B-95DF-7DD4E8253DEB}" type="presParOf" srcId="{69E20A2E-40F7-4674-A7C2-0A22D8099B26}" destId="{C834F1B2-4950-491B-9F48-6C2973D9E0E7}" srcOrd="0" destOrd="0" presId="urn:microsoft.com/office/officeart/2008/layout/LinedList"/>
    <dgm:cxn modelId="{2F73F2A2-DF41-4D8B-8F36-CC59CDAEBA3F}" type="presParOf" srcId="{69E20A2E-40F7-4674-A7C2-0A22D8099B26}" destId="{BBB66912-C105-465F-AF74-5AC7CBC06020}" srcOrd="1" destOrd="0" presId="urn:microsoft.com/office/officeart/2008/layout/LinedList"/>
    <dgm:cxn modelId="{96FC547B-AA32-4988-B860-0F70801617F0}" type="presParOf" srcId="{BBB66912-C105-465F-AF74-5AC7CBC06020}" destId="{8482B54E-11B9-416D-A39C-923594577597}" srcOrd="0" destOrd="0" presId="urn:microsoft.com/office/officeart/2008/layout/LinedList"/>
    <dgm:cxn modelId="{A6F853A8-358B-4442-B200-EA45B7BE0227}" type="presParOf" srcId="{BBB66912-C105-465F-AF74-5AC7CBC06020}" destId="{74B1AB58-56F9-4746-8E40-7A63A881A71B}" srcOrd="1" destOrd="0" presId="urn:microsoft.com/office/officeart/2008/layout/LinedList"/>
    <dgm:cxn modelId="{D482083F-29CE-4E14-902F-E943DF423CB3}" type="presParOf" srcId="{74B1AB58-56F9-4746-8E40-7A63A881A71B}" destId="{0D60C1F8-B3AC-4663-9FE6-BB41644F11D3}" srcOrd="0" destOrd="0" presId="urn:microsoft.com/office/officeart/2008/layout/LinedList"/>
    <dgm:cxn modelId="{A8B2779F-3D1D-4ADF-9760-688E8D7AAD6D}" type="presParOf" srcId="{74B1AB58-56F9-4746-8E40-7A63A881A71B}" destId="{61E24FEE-F4D1-46D2-BEC2-7C9ACBEA1805}" srcOrd="1" destOrd="0" presId="urn:microsoft.com/office/officeart/2008/layout/LinedList"/>
    <dgm:cxn modelId="{41CAEC71-1056-4A6A-B77C-35A7BB473C99}" type="presParOf" srcId="{74B1AB58-56F9-4746-8E40-7A63A881A71B}" destId="{8B22F103-35A5-4C65-B58C-9B65494AAA5C}" srcOrd="2" destOrd="0" presId="urn:microsoft.com/office/officeart/2008/layout/LinedList"/>
    <dgm:cxn modelId="{6C11D8DD-2719-423D-A2F3-50753A66D59B}" type="presParOf" srcId="{BBB66912-C105-465F-AF74-5AC7CBC06020}" destId="{D4FD41DA-51F4-4D18-B419-D7B720F6C2B6}" srcOrd="2" destOrd="0" presId="urn:microsoft.com/office/officeart/2008/layout/LinedList"/>
    <dgm:cxn modelId="{65F93964-1773-47DE-91EC-9A8B996A4B02}" type="presParOf" srcId="{BBB66912-C105-465F-AF74-5AC7CBC06020}" destId="{5DFECA82-6DF7-4CA5-96B7-B417A7E0ECC3}" srcOrd="3" destOrd="0" presId="urn:microsoft.com/office/officeart/2008/layout/LinedList"/>
    <dgm:cxn modelId="{F54102A9-2D06-4D46-9C7F-BE411746EF6C}" type="presParOf" srcId="{BBB66912-C105-465F-AF74-5AC7CBC06020}" destId="{904F26F6-A248-4B18-8C87-0295B5A3727A}" srcOrd="4" destOrd="0" presId="urn:microsoft.com/office/officeart/2008/layout/LinedList"/>
    <dgm:cxn modelId="{F03A830F-95B8-4582-8856-F2015A4DA8E7}" type="presParOf" srcId="{904F26F6-A248-4B18-8C87-0295B5A3727A}" destId="{1ABDAE0D-7162-4943-9C67-752E03AB2BFE}" srcOrd="0" destOrd="0" presId="urn:microsoft.com/office/officeart/2008/layout/LinedList"/>
    <dgm:cxn modelId="{BD6C54C7-D764-4694-AAC5-E6E65F91D57D}" type="presParOf" srcId="{904F26F6-A248-4B18-8C87-0295B5A3727A}" destId="{A96E36F4-81BC-48C8-A73E-396BB11E0625}" srcOrd="1" destOrd="0" presId="urn:microsoft.com/office/officeart/2008/layout/LinedList"/>
    <dgm:cxn modelId="{472F0A65-4EF4-4F11-8910-FE70241DD7B8}" type="presParOf" srcId="{904F26F6-A248-4B18-8C87-0295B5A3727A}" destId="{55099A6D-5A88-4744-BFA3-7878C8B7BAEA}" srcOrd="2" destOrd="0" presId="urn:microsoft.com/office/officeart/2008/layout/LinedList"/>
    <dgm:cxn modelId="{EFE05E0B-3127-47C3-BD13-0376AB4D2ACB}" type="presParOf" srcId="{BBB66912-C105-465F-AF74-5AC7CBC06020}" destId="{AF719F68-BE77-4949-9E5A-584CB2FF3538}" srcOrd="5" destOrd="0" presId="urn:microsoft.com/office/officeart/2008/layout/LinedList"/>
    <dgm:cxn modelId="{C6AB0F17-6413-45C1-AD78-4E48953D828B}" type="presParOf" srcId="{BBB66912-C105-465F-AF74-5AC7CBC06020}" destId="{B58355C6-D1D5-4E7A-9971-A65548810CD3}" srcOrd="6" destOrd="0" presId="urn:microsoft.com/office/officeart/2008/layout/LinedList"/>
    <dgm:cxn modelId="{6AF43D2D-6FB2-4389-8C72-D4386C9C84F4}" type="presParOf" srcId="{A2368D28-699F-42CB-A32A-348F29B3D435}" destId="{B668FDEB-717B-4A7A-AE89-BF00C35D3BBE}" srcOrd="2" destOrd="0" presId="urn:microsoft.com/office/officeart/2008/layout/LinedList"/>
    <dgm:cxn modelId="{7BC141D2-FB8F-4A06-A283-115587D07816}" type="presParOf" srcId="{A2368D28-699F-42CB-A32A-348F29B3D435}" destId="{BB737BDA-71EF-4DE6-B25B-D898DCCB5505}" srcOrd="3" destOrd="0" presId="urn:microsoft.com/office/officeart/2008/layout/LinedList"/>
    <dgm:cxn modelId="{FD4A4367-BBAA-4F26-8726-F5B5681B1911}" type="presParOf" srcId="{BB737BDA-71EF-4DE6-B25B-D898DCCB5505}" destId="{0A40D8E8-CEBD-4F42-905A-28597E150FAB}" srcOrd="0" destOrd="0" presId="urn:microsoft.com/office/officeart/2008/layout/LinedList"/>
    <dgm:cxn modelId="{B6F2D248-F1C6-4A97-9F78-8834D4BF2287}" type="presParOf" srcId="{BB737BDA-71EF-4DE6-B25B-D898DCCB5505}" destId="{8BBB9AE6-EE66-434B-AC3A-0D02364F3C93}" srcOrd="1" destOrd="0" presId="urn:microsoft.com/office/officeart/2008/layout/LinedList"/>
    <dgm:cxn modelId="{EA25F297-40A7-47CB-A7A3-894D5E0962D4}" type="presParOf" srcId="{8BBB9AE6-EE66-434B-AC3A-0D02364F3C93}" destId="{09FF2D9E-ADFF-4611-A5F3-DBA83D544621}" srcOrd="0" destOrd="0" presId="urn:microsoft.com/office/officeart/2008/layout/LinedList"/>
    <dgm:cxn modelId="{2FA13607-4BDA-4DCC-8735-DBBB7868C6C4}" type="presParOf" srcId="{8BBB9AE6-EE66-434B-AC3A-0D02364F3C93}" destId="{FE6ABA04-B515-40BB-8D02-DF2EF1E6A4BF}" srcOrd="1" destOrd="0" presId="urn:microsoft.com/office/officeart/2008/layout/LinedList"/>
    <dgm:cxn modelId="{3DE815E2-F972-448D-92E5-0434D646C2D7}" type="presParOf" srcId="{FE6ABA04-B515-40BB-8D02-DF2EF1E6A4BF}" destId="{3929897A-59AD-4537-B853-97BD44AF3559}" srcOrd="0" destOrd="0" presId="urn:microsoft.com/office/officeart/2008/layout/LinedList"/>
    <dgm:cxn modelId="{A8DCC85B-1234-4263-9AF1-D09730F2BE9A}" type="presParOf" srcId="{FE6ABA04-B515-40BB-8D02-DF2EF1E6A4BF}" destId="{394AD9AE-3672-442E-A7ED-0CDB462B27BB}" srcOrd="1" destOrd="0" presId="urn:microsoft.com/office/officeart/2008/layout/LinedList"/>
    <dgm:cxn modelId="{33B2120E-D1CD-41C8-BBB8-8BF4DB8170C8}" type="presParOf" srcId="{FE6ABA04-B515-40BB-8D02-DF2EF1E6A4BF}" destId="{BC5F4011-42F6-4AFC-AA0B-DBA1CD3021AE}" srcOrd="2" destOrd="0" presId="urn:microsoft.com/office/officeart/2008/layout/LinedList"/>
    <dgm:cxn modelId="{537F5A31-8C06-4754-87F7-F065A12FD129}" type="presParOf" srcId="{8BBB9AE6-EE66-434B-AC3A-0D02364F3C93}" destId="{EF1ED3B8-1117-46BC-A6E2-8279938B5C2B}" srcOrd="2" destOrd="0" presId="urn:microsoft.com/office/officeart/2008/layout/LinedList"/>
    <dgm:cxn modelId="{47F52D93-26C0-4858-AE8B-ED7ABD541884}" type="presParOf" srcId="{8BBB9AE6-EE66-434B-AC3A-0D02364F3C93}" destId="{52A8A095-F31E-4D03-8218-8C9575EAC540}" srcOrd="3" destOrd="0" presId="urn:microsoft.com/office/officeart/2008/layout/LinedList"/>
    <dgm:cxn modelId="{B5BCC8B3-78BB-41A7-983F-456DAF9E72CF}" type="presParOf" srcId="{8BBB9AE6-EE66-434B-AC3A-0D02364F3C93}" destId="{157AFB23-3014-41BC-B76E-EA9776D2B97D}" srcOrd="4" destOrd="0" presId="urn:microsoft.com/office/officeart/2008/layout/LinedList"/>
    <dgm:cxn modelId="{36A0B92B-9A1E-4F86-B57E-DCE60FC7BF99}" type="presParOf" srcId="{157AFB23-3014-41BC-B76E-EA9776D2B97D}" destId="{7A5EE942-B71B-48EA-A6C4-F748E1B027E3}" srcOrd="0" destOrd="0" presId="urn:microsoft.com/office/officeart/2008/layout/LinedList"/>
    <dgm:cxn modelId="{20B95B9C-25E6-4333-9663-2D82F8AE6866}" type="presParOf" srcId="{157AFB23-3014-41BC-B76E-EA9776D2B97D}" destId="{8BCE1D06-3216-4AAF-B725-9F90BBE34E6D}" srcOrd="1" destOrd="0" presId="urn:microsoft.com/office/officeart/2008/layout/LinedList"/>
    <dgm:cxn modelId="{2E9CE1A4-1399-40E4-99F4-FC718C7F538B}" type="presParOf" srcId="{157AFB23-3014-41BC-B76E-EA9776D2B97D}" destId="{6976DFC2-98CC-4B2A-9767-3AA9C17772CD}" srcOrd="2" destOrd="0" presId="urn:microsoft.com/office/officeart/2008/layout/LinedList"/>
    <dgm:cxn modelId="{263DD27F-8B1B-402D-BCA4-8E6F31844C63}" type="presParOf" srcId="{8BBB9AE6-EE66-434B-AC3A-0D02364F3C93}" destId="{D03D494C-AC8B-4E2F-A812-885DC86A2514}" srcOrd="5" destOrd="0" presId="urn:microsoft.com/office/officeart/2008/layout/LinedList"/>
    <dgm:cxn modelId="{E24872BE-FD92-43DE-972F-24B265515E61}" type="presParOf" srcId="{8BBB9AE6-EE66-434B-AC3A-0D02364F3C93}" destId="{86174317-FF7D-44EE-8916-CBF1BB4FD1B9}" srcOrd="6" destOrd="0" presId="urn:microsoft.com/office/officeart/2008/layout/LinedList"/>
    <dgm:cxn modelId="{BC4F8DFD-4E13-4B49-AF56-C751950DC7DE}" type="presParOf" srcId="{8BBB9AE6-EE66-434B-AC3A-0D02364F3C93}" destId="{3DEB86DA-A13E-42C3-A6F5-B3319729C4D7}" srcOrd="7" destOrd="0" presId="urn:microsoft.com/office/officeart/2008/layout/LinedList"/>
    <dgm:cxn modelId="{880C55C5-1D12-488F-B91E-7FAF64EBA918}" type="presParOf" srcId="{3DEB86DA-A13E-42C3-A6F5-B3319729C4D7}" destId="{944A40AC-1A99-4186-8065-96ECB9D32861}" srcOrd="0" destOrd="0" presId="urn:microsoft.com/office/officeart/2008/layout/LinedList"/>
    <dgm:cxn modelId="{4135A6E5-DFCE-4A1D-B3E4-511A690741BB}" type="presParOf" srcId="{3DEB86DA-A13E-42C3-A6F5-B3319729C4D7}" destId="{F5117040-93FE-45E0-992F-CE72233E0120}" srcOrd="1" destOrd="0" presId="urn:microsoft.com/office/officeart/2008/layout/LinedList"/>
    <dgm:cxn modelId="{399F6EF2-178D-4E83-A493-D0F1E28780B5}" type="presParOf" srcId="{3DEB86DA-A13E-42C3-A6F5-B3319729C4D7}" destId="{156791B7-AABE-476D-8C66-F42825357194}" srcOrd="2" destOrd="0" presId="urn:microsoft.com/office/officeart/2008/layout/LinedList"/>
    <dgm:cxn modelId="{B7076DD4-A144-457A-B0DC-FFE60ED9FD0D}" type="presParOf" srcId="{8BBB9AE6-EE66-434B-AC3A-0D02364F3C93}" destId="{85D0EB5B-8C5E-468B-B906-6CA04B985B48}" srcOrd="8" destOrd="0" presId="urn:microsoft.com/office/officeart/2008/layout/LinedList"/>
    <dgm:cxn modelId="{1F9A0C98-0D0C-4A04-A6CD-1A2F1B708104}" type="presParOf" srcId="{8BBB9AE6-EE66-434B-AC3A-0D02364F3C93}" destId="{4A09AD3A-381E-4FE4-929F-5219A91258BA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170388-4B7B-483B-A437-93E321A231E2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F03358-E3B1-4278-915F-9D639965CB96}">
      <dgm:prSet phldrT="[Текст]"/>
      <dgm:spPr/>
      <dgm:t>
        <a:bodyPr/>
        <a:lstStyle/>
        <a:p>
          <a:r>
            <a:rPr lang="ru-RU" dirty="0"/>
            <a:t>  </a:t>
          </a:r>
        </a:p>
      </dgm:t>
    </dgm:pt>
    <dgm:pt modelId="{2535E758-4F66-4D8C-9E0E-B97BC9F41915}" type="parTrans" cxnId="{D2D066B5-0D16-48CE-B649-47B913AB24AF}">
      <dgm:prSet/>
      <dgm:spPr/>
      <dgm:t>
        <a:bodyPr/>
        <a:lstStyle/>
        <a:p>
          <a:endParaRPr lang="ru-RU"/>
        </a:p>
      </dgm:t>
    </dgm:pt>
    <dgm:pt modelId="{3EAE6C37-31B4-404C-9A25-D3F9340EA45C}" type="sibTrans" cxnId="{D2D066B5-0D16-48CE-B649-47B913AB24AF}">
      <dgm:prSet/>
      <dgm:spPr/>
      <dgm:t>
        <a:bodyPr/>
        <a:lstStyle/>
        <a:p>
          <a:endParaRPr lang="ru-RU"/>
        </a:p>
      </dgm:t>
    </dgm:pt>
    <dgm:pt modelId="{74F802B4-8A75-4008-BF3B-3CED66D49957}">
      <dgm:prSet phldrT="[Текст]" custT="1"/>
      <dgm:spPr/>
      <dgm:t>
        <a:bodyPr/>
        <a:lstStyle/>
        <a:p>
          <a:r>
            <a:rPr lang="ru-RU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Приказ КУРО от 20.08.2025 № 904-04 «Об утверждении перечня обязательных разделов сайта муниципальных методических служб Московской области» </a:t>
          </a:r>
        </a:p>
      </dgm:t>
    </dgm:pt>
    <dgm:pt modelId="{AF04B671-A4A2-46D8-938E-75D6A65557E5}" type="parTrans" cxnId="{0442BAC8-BC76-46E1-9A5E-F5F07187A583}">
      <dgm:prSet/>
      <dgm:spPr/>
      <dgm:t>
        <a:bodyPr/>
        <a:lstStyle/>
        <a:p>
          <a:endParaRPr lang="ru-RU"/>
        </a:p>
      </dgm:t>
    </dgm:pt>
    <dgm:pt modelId="{F4DD399F-3523-436B-B9F6-31A3242BA6BE}" type="sibTrans" cxnId="{0442BAC8-BC76-46E1-9A5E-F5F07187A583}">
      <dgm:prSet/>
      <dgm:spPr/>
      <dgm:t>
        <a:bodyPr/>
        <a:lstStyle/>
        <a:p>
          <a:endParaRPr lang="ru-RU"/>
        </a:p>
      </dgm:t>
    </dgm:pt>
    <dgm:pt modelId="{96DCD463-BAA3-4EC1-98AB-6A328B80DE89}">
      <dgm:prSet phldrT="[Текст]" custT="1"/>
      <dgm:spPr/>
      <dgm:t>
        <a:bodyPr/>
        <a:lstStyle/>
        <a:p>
          <a:r>
            <a:rPr lang="ru-RU" sz="2000" dirty="0">
              <a:latin typeface="+mn-lt"/>
            </a:rPr>
            <a:t>Письмо КУРО от 17.09.2025 исх-2042</a:t>
          </a:r>
          <a:endParaRPr lang="ru-RU" sz="2000" dirty="0">
            <a:solidFill>
              <a:srgbClr val="000000"/>
            </a:solidFill>
            <a:latin typeface="+mn-lt"/>
          </a:endParaRPr>
        </a:p>
      </dgm:t>
    </dgm:pt>
    <dgm:pt modelId="{E6680D1E-68FA-49CF-B0D0-251E9527663C}" type="parTrans" cxnId="{B312197D-EEAF-440E-9015-782C3261897E}">
      <dgm:prSet/>
      <dgm:spPr/>
      <dgm:t>
        <a:bodyPr/>
        <a:lstStyle/>
        <a:p>
          <a:endParaRPr lang="ru-RU"/>
        </a:p>
      </dgm:t>
    </dgm:pt>
    <dgm:pt modelId="{AD1FDEAA-9B8F-40A3-A2A3-9AECE4808650}" type="sibTrans" cxnId="{B312197D-EEAF-440E-9015-782C3261897E}">
      <dgm:prSet/>
      <dgm:spPr/>
      <dgm:t>
        <a:bodyPr/>
        <a:lstStyle/>
        <a:p>
          <a:endParaRPr lang="ru-RU"/>
        </a:p>
      </dgm:t>
    </dgm:pt>
    <dgm:pt modelId="{3F265CAB-FDF0-4900-9016-B089522ED383}">
      <dgm:prSet phldrT="[Текст]" custT="1"/>
      <dgm:spPr/>
      <dgm:t>
        <a:bodyPr/>
        <a:lstStyle/>
        <a:p>
          <a:r>
            <a:rPr lang="ru-RU" sz="2000" dirty="0">
              <a:latin typeface="+mn-lt"/>
            </a:rPr>
            <a:t>Методические рекомендации по оптимизации сайтов муниципальных методических служб (ММС) в соответствии со Стандартом</a:t>
          </a:r>
        </a:p>
      </dgm:t>
    </dgm:pt>
    <dgm:pt modelId="{F367BC2D-2E00-4193-AD4D-A028CD3A1D75}" type="parTrans" cxnId="{33A464FA-DCFF-4D02-884B-16C1D3BC43DE}">
      <dgm:prSet/>
      <dgm:spPr/>
      <dgm:t>
        <a:bodyPr/>
        <a:lstStyle/>
        <a:p>
          <a:endParaRPr lang="ru-RU"/>
        </a:p>
      </dgm:t>
    </dgm:pt>
    <dgm:pt modelId="{5C311593-6AC9-4709-BD4D-D6D0532C3663}" type="sibTrans" cxnId="{33A464FA-DCFF-4D02-884B-16C1D3BC43DE}">
      <dgm:prSet/>
      <dgm:spPr/>
      <dgm:t>
        <a:bodyPr/>
        <a:lstStyle/>
        <a:p>
          <a:endParaRPr lang="ru-RU"/>
        </a:p>
      </dgm:t>
    </dgm:pt>
    <dgm:pt modelId="{796DDBF1-1E32-423E-AE37-3BFEC2C36969}">
      <dgm:prSet phldrT="[Текст]" custT="1"/>
      <dgm:spPr/>
      <dgm:t>
        <a:bodyPr/>
        <a:lstStyle/>
        <a:p>
          <a:r>
            <a:rPr lang="ru-RU" sz="2000" dirty="0">
              <a:latin typeface="+mn-lt"/>
            </a:rPr>
            <a:t>Индивидуальные экспертные заключения по результатам аудита сайта ММС в формате архивного файла</a:t>
          </a:r>
        </a:p>
      </dgm:t>
    </dgm:pt>
    <dgm:pt modelId="{919C406E-42C4-468B-AD9C-1E745A9C4900}" type="parTrans" cxnId="{283520C6-7BAF-41C8-82D2-3808B4311D79}">
      <dgm:prSet/>
      <dgm:spPr/>
      <dgm:t>
        <a:bodyPr/>
        <a:lstStyle/>
        <a:p>
          <a:endParaRPr lang="ru-RU"/>
        </a:p>
      </dgm:t>
    </dgm:pt>
    <dgm:pt modelId="{0122825C-B6F8-43BF-AA42-89168C24DAA8}" type="sibTrans" cxnId="{283520C6-7BAF-41C8-82D2-3808B4311D79}">
      <dgm:prSet/>
      <dgm:spPr/>
      <dgm:t>
        <a:bodyPr/>
        <a:lstStyle/>
        <a:p>
          <a:endParaRPr lang="ru-RU"/>
        </a:p>
      </dgm:t>
    </dgm:pt>
    <dgm:pt modelId="{9E57FC58-E895-4D75-83F6-58C095ECAB94}" type="pres">
      <dgm:prSet presAssocID="{EB170388-4B7B-483B-A437-93E321A231E2}" presName="vert0" presStyleCnt="0">
        <dgm:presLayoutVars>
          <dgm:dir/>
          <dgm:animOne val="branch"/>
          <dgm:animLvl val="lvl"/>
        </dgm:presLayoutVars>
      </dgm:prSet>
      <dgm:spPr/>
    </dgm:pt>
    <dgm:pt modelId="{C112BD5B-7589-40BF-B07A-D7D60518D64F}" type="pres">
      <dgm:prSet presAssocID="{30F03358-E3B1-4278-915F-9D639965CB96}" presName="thickLine" presStyleLbl="alignNode1" presStyleIdx="0" presStyleCnt="1"/>
      <dgm:spPr/>
    </dgm:pt>
    <dgm:pt modelId="{D024F34C-A4DF-4B76-B329-DFDD0F44C747}" type="pres">
      <dgm:prSet presAssocID="{30F03358-E3B1-4278-915F-9D639965CB96}" presName="horz1" presStyleCnt="0"/>
      <dgm:spPr/>
    </dgm:pt>
    <dgm:pt modelId="{9CA3B413-3582-428C-8804-7914EF8B6E3C}" type="pres">
      <dgm:prSet presAssocID="{30F03358-E3B1-4278-915F-9D639965CB96}" presName="tx1" presStyleLbl="revTx" presStyleIdx="0" presStyleCnt="5" custLinFactNeighborX="-19" custLinFactNeighborY="4740"/>
      <dgm:spPr/>
    </dgm:pt>
    <dgm:pt modelId="{A6C31F9C-847C-4CB2-9232-16E872BB1238}" type="pres">
      <dgm:prSet presAssocID="{30F03358-E3B1-4278-915F-9D639965CB96}" presName="vert1" presStyleCnt="0"/>
      <dgm:spPr/>
    </dgm:pt>
    <dgm:pt modelId="{0F171C7B-DFF1-4DA5-B72D-5951A0081B07}" type="pres">
      <dgm:prSet presAssocID="{74F802B4-8A75-4008-BF3B-3CED66D49957}" presName="vertSpace2a" presStyleCnt="0"/>
      <dgm:spPr/>
    </dgm:pt>
    <dgm:pt modelId="{29118285-E5D0-46FF-A179-8477A8DB1965}" type="pres">
      <dgm:prSet presAssocID="{74F802B4-8A75-4008-BF3B-3CED66D49957}" presName="horz2" presStyleCnt="0"/>
      <dgm:spPr/>
    </dgm:pt>
    <dgm:pt modelId="{6760BB22-1510-45C0-BEAD-83E57BF8B853}" type="pres">
      <dgm:prSet presAssocID="{74F802B4-8A75-4008-BF3B-3CED66D49957}" presName="horzSpace2" presStyleCnt="0"/>
      <dgm:spPr/>
    </dgm:pt>
    <dgm:pt modelId="{4893050D-F67B-4438-A5CE-03A7E3B83900}" type="pres">
      <dgm:prSet presAssocID="{74F802B4-8A75-4008-BF3B-3CED66D49957}" presName="tx2" presStyleLbl="revTx" presStyleIdx="1" presStyleCnt="5"/>
      <dgm:spPr/>
    </dgm:pt>
    <dgm:pt modelId="{589EE66E-433D-4153-AB4D-93FCB9C783D1}" type="pres">
      <dgm:prSet presAssocID="{74F802B4-8A75-4008-BF3B-3CED66D49957}" presName="vert2" presStyleCnt="0"/>
      <dgm:spPr/>
    </dgm:pt>
    <dgm:pt modelId="{3F39A040-2258-4C04-9350-71EAD5786091}" type="pres">
      <dgm:prSet presAssocID="{74F802B4-8A75-4008-BF3B-3CED66D49957}" presName="thinLine2b" presStyleLbl="callout" presStyleIdx="0" presStyleCnt="4"/>
      <dgm:spPr/>
    </dgm:pt>
    <dgm:pt modelId="{65B308AA-DDEE-4619-8BDD-01682EABCC02}" type="pres">
      <dgm:prSet presAssocID="{74F802B4-8A75-4008-BF3B-3CED66D49957}" presName="vertSpace2b" presStyleCnt="0"/>
      <dgm:spPr/>
    </dgm:pt>
    <dgm:pt modelId="{C5B9ED25-A539-4976-9A0D-F532BABD2216}" type="pres">
      <dgm:prSet presAssocID="{96DCD463-BAA3-4EC1-98AB-6A328B80DE89}" presName="horz2" presStyleCnt="0"/>
      <dgm:spPr/>
    </dgm:pt>
    <dgm:pt modelId="{B85B0755-53E5-434A-B03F-97A9FFD86B61}" type="pres">
      <dgm:prSet presAssocID="{96DCD463-BAA3-4EC1-98AB-6A328B80DE89}" presName="horzSpace2" presStyleCnt="0"/>
      <dgm:spPr/>
    </dgm:pt>
    <dgm:pt modelId="{2D72045B-B270-4DEA-982C-F2E39C9E93F1}" type="pres">
      <dgm:prSet presAssocID="{96DCD463-BAA3-4EC1-98AB-6A328B80DE89}" presName="tx2" presStyleLbl="revTx" presStyleIdx="2" presStyleCnt="5"/>
      <dgm:spPr/>
    </dgm:pt>
    <dgm:pt modelId="{59281FE3-1E8B-4EB3-A687-BAEE07CFEEFF}" type="pres">
      <dgm:prSet presAssocID="{96DCD463-BAA3-4EC1-98AB-6A328B80DE89}" presName="vert2" presStyleCnt="0"/>
      <dgm:spPr/>
    </dgm:pt>
    <dgm:pt modelId="{498268D0-CBD1-48D7-8D3B-050936B57AFD}" type="pres">
      <dgm:prSet presAssocID="{96DCD463-BAA3-4EC1-98AB-6A328B80DE89}" presName="thinLine2b" presStyleLbl="callout" presStyleIdx="1" presStyleCnt="4" custLinFactY="500000" custLinFactNeighborX="-1700" custLinFactNeighborY="512044"/>
      <dgm:spPr/>
    </dgm:pt>
    <dgm:pt modelId="{79EC0737-F9B1-4224-97ED-3CF442B26316}" type="pres">
      <dgm:prSet presAssocID="{96DCD463-BAA3-4EC1-98AB-6A328B80DE89}" presName="vertSpace2b" presStyleCnt="0"/>
      <dgm:spPr/>
    </dgm:pt>
    <dgm:pt modelId="{A5B9B558-878C-4F36-B83B-BACA8718E004}" type="pres">
      <dgm:prSet presAssocID="{3F265CAB-FDF0-4900-9016-B089522ED383}" presName="horz2" presStyleCnt="0"/>
      <dgm:spPr/>
    </dgm:pt>
    <dgm:pt modelId="{61165F71-3C5C-451D-B5E6-BA40B8A0684D}" type="pres">
      <dgm:prSet presAssocID="{3F265CAB-FDF0-4900-9016-B089522ED383}" presName="horzSpace2" presStyleCnt="0"/>
      <dgm:spPr/>
    </dgm:pt>
    <dgm:pt modelId="{013269E8-76F0-4EC6-84A7-01BE67589C0E}" type="pres">
      <dgm:prSet presAssocID="{3F265CAB-FDF0-4900-9016-B089522ED383}" presName="tx2" presStyleLbl="revTx" presStyleIdx="3" presStyleCnt="5" custLinFactNeighborX="-319" custLinFactNeighborY="-64923"/>
      <dgm:spPr/>
    </dgm:pt>
    <dgm:pt modelId="{FA975C62-410C-4B0C-B94C-C8D0AB37A276}" type="pres">
      <dgm:prSet presAssocID="{3F265CAB-FDF0-4900-9016-B089522ED383}" presName="vert2" presStyleCnt="0"/>
      <dgm:spPr/>
    </dgm:pt>
    <dgm:pt modelId="{B0FCCF18-ECED-4C69-8EAD-739C2C966991}" type="pres">
      <dgm:prSet presAssocID="{3F265CAB-FDF0-4900-9016-B089522ED383}" presName="thinLine2b" presStyleLbl="callout" presStyleIdx="2" presStyleCnt="4" custLinFactY="400000" custLinFactNeighborX="-1700" custLinFactNeighborY="423699"/>
      <dgm:spPr/>
    </dgm:pt>
    <dgm:pt modelId="{6F10E7D7-967F-4F01-BCB6-9F9641C2B3E9}" type="pres">
      <dgm:prSet presAssocID="{3F265CAB-FDF0-4900-9016-B089522ED383}" presName="vertSpace2b" presStyleCnt="0"/>
      <dgm:spPr/>
    </dgm:pt>
    <dgm:pt modelId="{DB2E7B48-0C56-4C21-B5DC-378239A07791}" type="pres">
      <dgm:prSet presAssocID="{796DDBF1-1E32-423E-AE37-3BFEC2C36969}" presName="horz2" presStyleCnt="0"/>
      <dgm:spPr/>
    </dgm:pt>
    <dgm:pt modelId="{F8ECF34E-9779-485C-AC12-4134FF97EFDB}" type="pres">
      <dgm:prSet presAssocID="{796DDBF1-1E32-423E-AE37-3BFEC2C36969}" presName="horzSpace2" presStyleCnt="0"/>
      <dgm:spPr/>
    </dgm:pt>
    <dgm:pt modelId="{587B0614-0ED2-46FF-A004-6ABB5A717DA5}" type="pres">
      <dgm:prSet presAssocID="{796DDBF1-1E32-423E-AE37-3BFEC2C36969}" presName="tx2" presStyleLbl="revTx" presStyleIdx="4" presStyleCnt="5" custLinFactNeighborX="3115" custLinFactNeighborY="-64451"/>
      <dgm:spPr/>
    </dgm:pt>
    <dgm:pt modelId="{8333D1B5-91F6-415C-82C0-5923330816CE}" type="pres">
      <dgm:prSet presAssocID="{796DDBF1-1E32-423E-AE37-3BFEC2C36969}" presName="vert2" presStyleCnt="0"/>
      <dgm:spPr/>
    </dgm:pt>
    <dgm:pt modelId="{9277D379-7521-436A-8274-050DD6A508E0}" type="pres">
      <dgm:prSet presAssocID="{796DDBF1-1E32-423E-AE37-3BFEC2C36969}" presName="thinLine2b" presStyleLbl="callout" presStyleIdx="3" presStyleCnt="4"/>
      <dgm:spPr/>
    </dgm:pt>
    <dgm:pt modelId="{FDB300B2-E1F9-4FA8-BB97-B1F110955A02}" type="pres">
      <dgm:prSet presAssocID="{796DDBF1-1E32-423E-AE37-3BFEC2C36969}" presName="vertSpace2b" presStyleCnt="0"/>
      <dgm:spPr/>
    </dgm:pt>
  </dgm:ptLst>
  <dgm:cxnLst>
    <dgm:cxn modelId="{2AE88920-833D-4B1D-9743-D8827619BFD9}" type="presOf" srcId="{EB170388-4B7B-483B-A437-93E321A231E2}" destId="{9E57FC58-E895-4D75-83F6-58C095ECAB94}" srcOrd="0" destOrd="0" presId="urn:microsoft.com/office/officeart/2008/layout/LinedList"/>
    <dgm:cxn modelId="{B3254644-31D6-45EB-87AA-68A4B2B3AB89}" type="presOf" srcId="{3F265CAB-FDF0-4900-9016-B089522ED383}" destId="{013269E8-76F0-4EC6-84A7-01BE67589C0E}" srcOrd="0" destOrd="0" presId="urn:microsoft.com/office/officeart/2008/layout/LinedList"/>
    <dgm:cxn modelId="{E19F934D-4719-47C6-B43C-9F508B2CCF47}" type="presOf" srcId="{96DCD463-BAA3-4EC1-98AB-6A328B80DE89}" destId="{2D72045B-B270-4DEA-982C-F2E39C9E93F1}" srcOrd="0" destOrd="0" presId="urn:microsoft.com/office/officeart/2008/layout/LinedList"/>
    <dgm:cxn modelId="{B312197D-EEAF-440E-9015-782C3261897E}" srcId="{30F03358-E3B1-4278-915F-9D639965CB96}" destId="{96DCD463-BAA3-4EC1-98AB-6A328B80DE89}" srcOrd="1" destOrd="0" parTransId="{E6680D1E-68FA-49CF-B0D0-251E9527663C}" sibTransId="{AD1FDEAA-9B8F-40A3-A2A3-9AECE4808650}"/>
    <dgm:cxn modelId="{1738E5A5-20FA-4DC5-892D-3C995B3C541C}" type="presOf" srcId="{74F802B4-8A75-4008-BF3B-3CED66D49957}" destId="{4893050D-F67B-4438-A5CE-03A7E3B83900}" srcOrd="0" destOrd="0" presId="urn:microsoft.com/office/officeart/2008/layout/LinedList"/>
    <dgm:cxn modelId="{D2D066B5-0D16-48CE-B649-47B913AB24AF}" srcId="{EB170388-4B7B-483B-A437-93E321A231E2}" destId="{30F03358-E3B1-4278-915F-9D639965CB96}" srcOrd="0" destOrd="0" parTransId="{2535E758-4F66-4D8C-9E0E-B97BC9F41915}" sibTransId="{3EAE6C37-31B4-404C-9A25-D3F9340EA45C}"/>
    <dgm:cxn modelId="{36AF27B6-4847-45F4-B060-3C15C92C6F2C}" type="presOf" srcId="{30F03358-E3B1-4278-915F-9D639965CB96}" destId="{9CA3B413-3582-428C-8804-7914EF8B6E3C}" srcOrd="0" destOrd="0" presId="urn:microsoft.com/office/officeart/2008/layout/LinedList"/>
    <dgm:cxn modelId="{283520C6-7BAF-41C8-82D2-3808B4311D79}" srcId="{30F03358-E3B1-4278-915F-9D639965CB96}" destId="{796DDBF1-1E32-423E-AE37-3BFEC2C36969}" srcOrd="3" destOrd="0" parTransId="{919C406E-42C4-468B-AD9C-1E745A9C4900}" sibTransId="{0122825C-B6F8-43BF-AA42-89168C24DAA8}"/>
    <dgm:cxn modelId="{0442BAC8-BC76-46E1-9A5E-F5F07187A583}" srcId="{30F03358-E3B1-4278-915F-9D639965CB96}" destId="{74F802B4-8A75-4008-BF3B-3CED66D49957}" srcOrd="0" destOrd="0" parTransId="{AF04B671-A4A2-46D8-938E-75D6A65557E5}" sibTransId="{F4DD399F-3523-436B-B9F6-31A3242BA6BE}"/>
    <dgm:cxn modelId="{7F907EC9-EDFB-4E9E-B52C-960453A1F3F4}" type="presOf" srcId="{796DDBF1-1E32-423E-AE37-3BFEC2C36969}" destId="{587B0614-0ED2-46FF-A004-6ABB5A717DA5}" srcOrd="0" destOrd="0" presId="urn:microsoft.com/office/officeart/2008/layout/LinedList"/>
    <dgm:cxn modelId="{33A464FA-DCFF-4D02-884B-16C1D3BC43DE}" srcId="{30F03358-E3B1-4278-915F-9D639965CB96}" destId="{3F265CAB-FDF0-4900-9016-B089522ED383}" srcOrd="2" destOrd="0" parTransId="{F367BC2D-2E00-4193-AD4D-A028CD3A1D75}" sibTransId="{5C311593-6AC9-4709-BD4D-D6D0532C3663}"/>
    <dgm:cxn modelId="{DB02B6A0-942B-4378-A533-18ABFBFDE908}" type="presParOf" srcId="{9E57FC58-E895-4D75-83F6-58C095ECAB94}" destId="{C112BD5B-7589-40BF-B07A-D7D60518D64F}" srcOrd="0" destOrd="0" presId="urn:microsoft.com/office/officeart/2008/layout/LinedList"/>
    <dgm:cxn modelId="{FC648027-59AA-4E81-8374-F3986922C831}" type="presParOf" srcId="{9E57FC58-E895-4D75-83F6-58C095ECAB94}" destId="{D024F34C-A4DF-4B76-B329-DFDD0F44C747}" srcOrd="1" destOrd="0" presId="urn:microsoft.com/office/officeart/2008/layout/LinedList"/>
    <dgm:cxn modelId="{7CDBA906-B47C-49D1-8BF0-1BAFE57AECB0}" type="presParOf" srcId="{D024F34C-A4DF-4B76-B329-DFDD0F44C747}" destId="{9CA3B413-3582-428C-8804-7914EF8B6E3C}" srcOrd="0" destOrd="0" presId="urn:microsoft.com/office/officeart/2008/layout/LinedList"/>
    <dgm:cxn modelId="{424093B7-B8F2-46A5-936E-EFA90E80481D}" type="presParOf" srcId="{D024F34C-A4DF-4B76-B329-DFDD0F44C747}" destId="{A6C31F9C-847C-4CB2-9232-16E872BB1238}" srcOrd="1" destOrd="0" presId="urn:microsoft.com/office/officeart/2008/layout/LinedList"/>
    <dgm:cxn modelId="{DFC37B1B-257D-4EA9-9648-02D5983F1A5F}" type="presParOf" srcId="{A6C31F9C-847C-4CB2-9232-16E872BB1238}" destId="{0F171C7B-DFF1-4DA5-B72D-5951A0081B07}" srcOrd="0" destOrd="0" presId="urn:microsoft.com/office/officeart/2008/layout/LinedList"/>
    <dgm:cxn modelId="{31A3A912-E930-4F16-868F-24804112562B}" type="presParOf" srcId="{A6C31F9C-847C-4CB2-9232-16E872BB1238}" destId="{29118285-E5D0-46FF-A179-8477A8DB1965}" srcOrd="1" destOrd="0" presId="urn:microsoft.com/office/officeart/2008/layout/LinedList"/>
    <dgm:cxn modelId="{5118277F-8FA2-4BDA-81FA-5C10BE1BE3BE}" type="presParOf" srcId="{29118285-E5D0-46FF-A179-8477A8DB1965}" destId="{6760BB22-1510-45C0-BEAD-83E57BF8B853}" srcOrd="0" destOrd="0" presId="urn:microsoft.com/office/officeart/2008/layout/LinedList"/>
    <dgm:cxn modelId="{1CC92B48-61B9-45BF-BEAE-88CAC0140EF9}" type="presParOf" srcId="{29118285-E5D0-46FF-A179-8477A8DB1965}" destId="{4893050D-F67B-4438-A5CE-03A7E3B83900}" srcOrd="1" destOrd="0" presId="urn:microsoft.com/office/officeart/2008/layout/LinedList"/>
    <dgm:cxn modelId="{9AC8707A-764C-4713-B6F8-9E5FD38F2A90}" type="presParOf" srcId="{29118285-E5D0-46FF-A179-8477A8DB1965}" destId="{589EE66E-433D-4153-AB4D-93FCB9C783D1}" srcOrd="2" destOrd="0" presId="urn:microsoft.com/office/officeart/2008/layout/LinedList"/>
    <dgm:cxn modelId="{8C0D83B7-DFCA-4E68-B8F1-8603714A2D14}" type="presParOf" srcId="{A6C31F9C-847C-4CB2-9232-16E872BB1238}" destId="{3F39A040-2258-4C04-9350-71EAD5786091}" srcOrd="2" destOrd="0" presId="urn:microsoft.com/office/officeart/2008/layout/LinedList"/>
    <dgm:cxn modelId="{147E1964-3F11-4D86-8BC2-30DF8339700D}" type="presParOf" srcId="{A6C31F9C-847C-4CB2-9232-16E872BB1238}" destId="{65B308AA-DDEE-4619-8BDD-01682EABCC02}" srcOrd="3" destOrd="0" presId="urn:microsoft.com/office/officeart/2008/layout/LinedList"/>
    <dgm:cxn modelId="{0BEAB4E1-594C-4143-B37F-4E87E94DA52D}" type="presParOf" srcId="{A6C31F9C-847C-4CB2-9232-16E872BB1238}" destId="{C5B9ED25-A539-4976-9A0D-F532BABD2216}" srcOrd="4" destOrd="0" presId="urn:microsoft.com/office/officeart/2008/layout/LinedList"/>
    <dgm:cxn modelId="{A10285FC-9BE0-429A-B7EC-1B8F5C6C344B}" type="presParOf" srcId="{C5B9ED25-A539-4976-9A0D-F532BABD2216}" destId="{B85B0755-53E5-434A-B03F-97A9FFD86B61}" srcOrd="0" destOrd="0" presId="urn:microsoft.com/office/officeart/2008/layout/LinedList"/>
    <dgm:cxn modelId="{CC977454-7F12-443F-81DA-E61E8F8BB17C}" type="presParOf" srcId="{C5B9ED25-A539-4976-9A0D-F532BABD2216}" destId="{2D72045B-B270-4DEA-982C-F2E39C9E93F1}" srcOrd="1" destOrd="0" presId="urn:microsoft.com/office/officeart/2008/layout/LinedList"/>
    <dgm:cxn modelId="{A9C4CC4E-2136-4B56-AE77-FB4682D07FAF}" type="presParOf" srcId="{C5B9ED25-A539-4976-9A0D-F532BABD2216}" destId="{59281FE3-1E8B-4EB3-A687-BAEE07CFEEFF}" srcOrd="2" destOrd="0" presId="urn:microsoft.com/office/officeart/2008/layout/LinedList"/>
    <dgm:cxn modelId="{F7E63E73-786B-4D22-A4D8-F3320245F13E}" type="presParOf" srcId="{A6C31F9C-847C-4CB2-9232-16E872BB1238}" destId="{498268D0-CBD1-48D7-8D3B-050936B57AFD}" srcOrd="5" destOrd="0" presId="urn:microsoft.com/office/officeart/2008/layout/LinedList"/>
    <dgm:cxn modelId="{9517ACA2-E1EB-4823-AFA1-8ACB32AFA3A6}" type="presParOf" srcId="{A6C31F9C-847C-4CB2-9232-16E872BB1238}" destId="{79EC0737-F9B1-4224-97ED-3CF442B26316}" srcOrd="6" destOrd="0" presId="urn:microsoft.com/office/officeart/2008/layout/LinedList"/>
    <dgm:cxn modelId="{DDDAF64F-83A1-42F2-BD77-52C3880F2BA4}" type="presParOf" srcId="{A6C31F9C-847C-4CB2-9232-16E872BB1238}" destId="{A5B9B558-878C-4F36-B83B-BACA8718E004}" srcOrd="7" destOrd="0" presId="urn:microsoft.com/office/officeart/2008/layout/LinedList"/>
    <dgm:cxn modelId="{C3A590CC-6553-42EE-8047-C2ED546B39AD}" type="presParOf" srcId="{A5B9B558-878C-4F36-B83B-BACA8718E004}" destId="{61165F71-3C5C-451D-B5E6-BA40B8A0684D}" srcOrd="0" destOrd="0" presId="urn:microsoft.com/office/officeart/2008/layout/LinedList"/>
    <dgm:cxn modelId="{10033AA2-44FA-41EA-A261-F96BB7456086}" type="presParOf" srcId="{A5B9B558-878C-4F36-B83B-BACA8718E004}" destId="{013269E8-76F0-4EC6-84A7-01BE67589C0E}" srcOrd="1" destOrd="0" presId="urn:microsoft.com/office/officeart/2008/layout/LinedList"/>
    <dgm:cxn modelId="{F073D39B-80A8-49B4-AFDC-18A0E22EC610}" type="presParOf" srcId="{A5B9B558-878C-4F36-B83B-BACA8718E004}" destId="{FA975C62-410C-4B0C-B94C-C8D0AB37A276}" srcOrd="2" destOrd="0" presId="urn:microsoft.com/office/officeart/2008/layout/LinedList"/>
    <dgm:cxn modelId="{EA98CBAB-2FEC-46E6-993B-F9DA508E7EBD}" type="presParOf" srcId="{A6C31F9C-847C-4CB2-9232-16E872BB1238}" destId="{B0FCCF18-ECED-4C69-8EAD-739C2C966991}" srcOrd="8" destOrd="0" presId="urn:microsoft.com/office/officeart/2008/layout/LinedList"/>
    <dgm:cxn modelId="{9B4209FB-5C46-40BF-9199-0EB137CA4E1D}" type="presParOf" srcId="{A6C31F9C-847C-4CB2-9232-16E872BB1238}" destId="{6F10E7D7-967F-4F01-BCB6-9F9641C2B3E9}" srcOrd="9" destOrd="0" presId="urn:microsoft.com/office/officeart/2008/layout/LinedList"/>
    <dgm:cxn modelId="{9FDD4AA3-CB84-40B3-A3E3-164982A5E13D}" type="presParOf" srcId="{A6C31F9C-847C-4CB2-9232-16E872BB1238}" destId="{DB2E7B48-0C56-4C21-B5DC-378239A07791}" srcOrd="10" destOrd="0" presId="urn:microsoft.com/office/officeart/2008/layout/LinedList"/>
    <dgm:cxn modelId="{3E24D39A-07F2-49B3-B98C-4B70D783FC3E}" type="presParOf" srcId="{DB2E7B48-0C56-4C21-B5DC-378239A07791}" destId="{F8ECF34E-9779-485C-AC12-4134FF97EFDB}" srcOrd="0" destOrd="0" presId="urn:microsoft.com/office/officeart/2008/layout/LinedList"/>
    <dgm:cxn modelId="{3253A385-677A-4B60-8D4E-84A462013665}" type="presParOf" srcId="{DB2E7B48-0C56-4C21-B5DC-378239A07791}" destId="{587B0614-0ED2-46FF-A004-6ABB5A717DA5}" srcOrd="1" destOrd="0" presId="urn:microsoft.com/office/officeart/2008/layout/LinedList"/>
    <dgm:cxn modelId="{7C6D0B0C-CE67-4ED2-8AF1-8EB8BAF17985}" type="presParOf" srcId="{DB2E7B48-0C56-4C21-B5DC-378239A07791}" destId="{8333D1B5-91F6-415C-82C0-5923330816CE}" srcOrd="2" destOrd="0" presId="urn:microsoft.com/office/officeart/2008/layout/LinedList"/>
    <dgm:cxn modelId="{658A9749-6317-4114-A9A0-CA58AE08A2F6}" type="presParOf" srcId="{A6C31F9C-847C-4CB2-9232-16E872BB1238}" destId="{9277D379-7521-436A-8274-050DD6A508E0}" srcOrd="11" destOrd="0" presId="urn:microsoft.com/office/officeart/2008/layout/LinedList"/>
    <dgm:cxn modelId="{8D445D96-1436-4058-9BF2-3E723F09B45D}" type="presParOf" srcId="{A6C31F9C-847C-4CB2-9232-16E872BB1238}" destId="{FDB300B2-E1F9-4FA8-BB97-B1F110955A02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71DBAB-36C3-4E51-89CF-1C4D0DE4D7D1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1601C5-5BF7-4E99-A517-40BDE7737C5F}">
      <dgm:prSet phldrT="[Текст]" custT="1"/>
      <dgm:spPr/>
      <dgm:t>
        <a:bodyPr/>
        <a:lstStyle/>
        <a:p>
          <a:r>
            <a:rPr lang="ru-RU" sz="28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Задача</a:t>
          </a:r>
          <a:r>
            <a:rPr lang="ru-RU" sz="4100" kern="1200" dirty="0"/>
            <a:t> </a:t>
          </a:r>
        </a:p>
      </dgm:t>
    </dgm:pt>
    <dgm:pt modelId="{99E2A3EF-3297-4C2C-AC49-E6C26DF433F1}" type="parTrans" cxnId="{0F139050-12EC-41E9-B1F5-FF8F1816C443}">
      <dgm:prSet/>
      <dgm:spPr/>
      <dgm:t>
        <a:bodyPr/>
        <a:lstStyle/>
        <a:p>
          <a:endParaRPr lang="ru-RU"/>
        </a:p>
      </dgm:t>
    </dgm:pt>
    <dgm:pt modelId="{1DE0B453-CC93-4109-A559-AEBBB931F67D}" type="sibTrans" cxnId="{0F139050-12EC-41E9-B1F5-FF8F1816C443}">
      <dgm:prSet/>
      <dgm:spPr/>
      <dgm:t>
        <a:bodyPr/>
        <a:lstStyle/>
        <a:p>
          <a:endParaRPr lang="ru-RU"/>
        </a:p>
      </dgm:t>
    </dgm:pt>
    <dgm:pt modelId="{01C37A1C-9C2B-400C-8862-58124EC0278C}">
      <dgm:prSet phldrT="[Текст]" custT="1"/>
      <dgm:spPr/>
      <dgm:t>
        <a:bodyPr/>
        <a:lstStyle/>
        <a:p>
          <a:r>
            <a:rPr lang="ru-RU" sz="2000" b="0" i="0" dirty="0"/>
            <a:t>Создать удобное и унифицированное цифровое пространство, ориентированное на запросы педагогов, обеспечивающее простой поиск информации и эффективный обмен опытом в соответствии со Стандартом деятельности ММС</a:t>
          </a:r>
          <a:endParaRPr lang="ru-RU" sz="2000" dirty="0"/>
        </a:p>
      </dgm:t>
    </dgm:pt>
    <dgm:pt modelId="{D93E6FBF-E2DB-4FC1-B231-8A942069561D}" type="parTrans" cxnId="{0B03F24C-877E-43B0-B2E1-F8C428DC74D0}">
      <dgm:prSet/>
      <dgm:spPr/>
      <dgm:t>
        <a:bodyPr/>
        <a:lstStyle/>
        <a:p>
          <a:endParaRPr lang="ru-RU"/>
        </a:p>
      </dgm:t>
    </dgm:pt>
    <dgm:pt modelId="{0BABB100-ACF4-423F-912D-58294CD2EFAB}" type="sibTrans" cxnId="{0B03F24C-877E-43B0-B2E1-F8C428DC74D0}">
      <dgm:prSet/>
      <dgm:spPr/>
      <dgm:t>
        <a:bodyPr/>
        <a:lstStyle/>
        <a:p>
          <a:endParaRPr lang="ru-RU"/>
        </a:p>
      </dgm:t>
    </dgm:pt>
    <dgm:pt modelId="{501C2DC6-99D4-4B86-8877-D31B45B33AF6}">
      <dgm:prSet/>
      <dgm:spPr/>
      <dgm:t>
        <a:bodyPr/>
        <a:lstStyle/>
        <a:p>
          <a:r>
            <a:rPr lang="ru-RU" b="1" i="0" dirty="0"/>
            <a:t>Решение</a:t>
          </a:r>
          <a:endParaRPr lang="ru-RU" b="0" i="0" dirty="0"/>
        </a:p>
      </dgm:t>
    </dgm:pt>
    <dgm:pt modelId="{172CE8A3-2BBE-476F-97A6-C2C049BB5FE7}" type="parTrans" cxnId="{323338DD-DBFE-4270-BE6A-6F34AD8B2573}">
      <dgm:prSet/>
      <dgm:spPr/>
      <dgm:t>
        <a:bodyPr/>
        <a:lstStyle/>
        <a:p>
          <a:endParaRPr lang="ru-RU"/>
        </a:p>
      </dgm:t>
    </dgm:pt>
    <dgm:pt modelId="{8F391085-E570-4C22-9A09-08C83DF06E7F}" type="sibTrans" cxnId="{323338DD-DBFE-4270-BE6A-6F34AD8B2573}">
      <dgm:prSet/>
      <dgm:spPr/>
      <dgm:t>
        <a:bodyPr/>
        <a:lstStyle/>
        <a:p>
          <a:endParaRPr lang="ru-RU"/>
        </a:p>
      </dgm:t>
    </dgm:pt>
    <dgm:pt modelId="{5471E91E-59D5-4FD0-B0D3-DC5B802058C5}">
      <dgm:prSet/>
      <dgm:spPr/>
      <dgm:t>
        <a:bodyPr/>
        <a:lstStyle/>
        <a:p>
          <a:r>
            <a:rPr lang="ru-RU" b="1" i="0" dirty="0"/>
            <a:t>Результат</a:t>
          </a:r>
          <a:endParaRPr lang="ru-RU" b="0" i="0" dirty="0"/>
        </a:p>
      </dgm:t>
    </dgm:pt>
    <dgm:pt modelId="{F8347897-2C42-40F4-B65A-779598AAB3D6}" type="parTrans" cxnId="{E0B1C636-0745-47D8-87C4-75727B4D3323}">
      <dgm:prSet/>
      <dgm:spPr/>
      <dgm:t>
        <a:bodyPr/>
        <a:lstStyle/>
        <a:p>
          <a:endParaRPr lang="ru-RU"/>
        </a:p>
      </dgm:t>
    </dgm:pt>
    <dgm:pt modelId="{29EE53F7-89E8-4400-A191-171C83AA8EB4}" type="sibTrans" cxnId="{E0B1C636-0745-47D8-87C4-75727B4D3323}">
      <dgm:prSet/>
      <dgm:spPr/>
      <dgm:t>
        <a:bodyPr/>
        <a:lstStyle/>
        <a:p>
          <a:endParaRPr lang="ru-RU"/>
        </a:p>
      </dgm:t>
    </dgm:pt>
    <dgm:pt modelId="{FC3C0113-C097-4013-8963-0DD50FBC9A2B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Сайты ММС отражают не структуру организации, а </a:t>
          </a:r>
          <a:r>
            <a:rPr lang="ru-RU" sz="2000" b="1" i="0" dirty="0"/>
            <a:t>потребности пользователей</a:t>
          </a:r>
          <a:endParaRPr lang="ru-RU" sz="2000" b="0" i="0" dirty="0"/>
        </a:p>
      </dgm:t>
    </dgm:pt>
    <dgm:pt modelId="{050DE438-FC71-43A7-A9FF-C5D5B8169A63}" type="parTrans" cxnId="{0881ED7D-CD91-443B-A501-4B4EE5BB19AC}">
      <dgm:prSet/>
      <dgm:spPr/>
      <dgm:t>
        <a:bodyPr/>
        <a:lstStyle/>
        <a:p>
          <a:endParaRPr lang="ru-RU"/>
        </a:p>
      </dgm:t>
    </dgm:pt>
    <dgm:pt modelId="{FCC282AB-DEA9-4913-ADE2-E5CCF3822C0F}" type="sibTrans" cxnId="{0881ED7D-CD91-443B-A501-4B4EE5BB19AC}">
      <dgm:prSet/>
      <dgm:spPr/>
      <dgm:t>
        <a:bodyPr/>
        <a:lstStyle/>
        <a:p>
          <a:endParaRPr lang="ru-RU"/>
        </a:p>
      </dgm:t>
    </dgm:pt>
    <dgm:pt modelId="{6727CAA9-FA31-470F-8A52-879717DCD7F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Обеспечен </a:t>
          </a:r>
          <a:r>
            <a:rPr lang="ru-RU" sz="2000" b="1" i="0" dirty="0"/>
            <a:t>быстрый доступ</a:t>
          </a:r>
          <a:r>
            <a:rPr lang="ru-RU" sz="2000" b="0" i="0" dirty="0"/>
            <a:t> к методическим материалам</a:t>
          </a:r>
        </a:p>
      </dgm:t>
    </dgm:pt>
    <dgm:pt modelId="{106ACAD9-37B5-48E7-908D-602CC99DA6CB}" type="parTrans" cxnId="{DBC8B4F7-F6FA-4E05-A968-36863AE95C7A}">
      <dgm:prSet/>
      <dgm:spPr/>
      <dgm:t>
        <a:bodyPr/>
        <a:lstStyle/>
        <a:p>
          <a:endParaRPr lang="ru-RU"/>
        </a:p>
      </dgm:t>
    </dgm:pt>
    <dgm:pt modelId="{626A52F4-1435-4C91-A7DD-A0EB1C5D49C2}" type="sibTrans" cxnId="{DBC8B4F7-F6FA-4E05-A968-36863AE95C7A}">
      <dgm:prSet/>
      <dgm:spPr/>
      <dgm:t>
        <a:bodyPr/>
        <a:lstStyle/>
        <a:p>
          <a:endParaRPr lang="ru-RU"/>
        </a:p>
      </dgm:t>
    </dgm:pt>
    <dgm:pt modelId="{AF3025C2-E59D-4C0A-B29E-6B315579A55D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Созданы условия для </a:t>
          </a:r>
          <a:r>
            <a:rPr lang="ru-RU" sz="2000" b="1" i="0" dirty="0"/>
            <a:t>сетевого взаимодействия</a:t>
          </a:r>
          <a:r>
            <a:rPr lang="ru-RU" sz="2000" b="0" i="0" dirty="0"/>
            <a:t> педагогов</a:t>
          </a:r>
        </a:p>
      </dgm:t>
    </dgm:pt>
    <dgm:pt modelId="{634ACD57-E464-4DF9-B185-11C2C8D52E01}" type="parTrans" cxnId="{A87595A3-8FE2-445D-812A-4E533D89C17E}">
      <dgm:prSet/>
      <dgm:spPr/>
      <dgm:t>
        <a:bodyPr/>
        <a:lstStyle/>
        <a:p>
          <a:endParaRPr lang="ru-RU"/>
        </a:p>
      </dgm:t>
    </dgm:pt>
    <dgm:pt modelId="{10BCB519-77DB-44E0-9F1C-5F060461B053}" type="sibTrans" cxnId="{A87595A3-8FE2-445D-812A-4E533D89C17E}">
      <dgm:prSet/>
      <dgm:spPr/>
      <dgm:t>
        <a:bodyPr/>
        <a:lstStyle/>
        <a:p>
          <a:endParaRPr lang="ru-RU"/>
        </a:p>
      </dgm:t>
    </dgm:pt>
    <dgm:pt modelId="{E85D1987-41B3-421B-AB51-3B5CA40A5279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Выполнение Стандарта деятельности стало </a:t>
          </a:r>
          <a:r>
            <a:rPr lang="ru-RU" sz="2000" b="1" i="0" dirty="0"/>
            <a:t>измеримым и управляемым</a:t>
          </a:r>
          <a:endParaRPr lang="ru-RU" sz="2000" b="0" i="0" dirty="0"/>
        </a:p>
      </dgm:t>
    </dgm:pt>
    <dgm:pt modelId="{0420E0E4-E7BE-4AB8-BC23-76CD69A5D848}" type="parTrans" cxnId="{358A9771-681F-4EB0-A862-455CE4EDAC00}">
      <dgm:prSet/>
      <dgm:spPr/>
      <dgm:t>
        <a:bodyPr/>
        <a:lstStyle/>
        <a:p>
          <a:endParaRPr lang="ru-RU"/>
        </a:p>
      </dgm:t>
    </dgm:pt>
    <dgm:pt modelId="{12823F46-71A3-4EB7-8F7A-807D041C3B2A}" type="sibTrans" cxnId="{358A9771-681F-4EB0-A862-455CE4EDAC00}">
      <dgm:prSet/>
      <dgm:spPr/>
      <dgm:t>
        <a:bodyPr/>
        <a:lstStyle/>
        <a:p>
          <a:endParaRPr lang="ru-RU"/>
        </a:p>
      </dgm:t>
    </dgm:pt>
    <dgm:pt modelId="{418BD2F0-C7E7-46B1-A37F-BE6FBA5B41FA}">
      <dgm:prSet custT="1"/>
      <dgm:spPr/>
      <dgm:t>
        <a:bodyPr/>
        <a:lstStyle/>
        <a:p>
          <a:r>
            <a:rPr lang="ru-RU" sz="2000" b="0" i="0" dirty="0"/>
            <a:t>Внедрение единой структуры сайтов для всех методических служб Московской области, соответствующей утверждённому Стандарту деятельности</a:t>
          </a:r>
        </a:p>
      </dgm:t>
    </dgm:pt>
    <dgm:pt modelId="{0ECAF899-3499-42F1-89CC-75707861A7CA}" type="parTrans" cxnId="{381B00F4-0C4A-4B69-9CAA-11E0F78DA873}">
      <dgm:prSet/>
      <dgm:spPr/>
      <dgm:t>
        <a:bodyPr/>
        <a:lstStyle/>
        <a:p>
          <a:endParaRPr lang="ru-RU"/>
        </a:p>
      </dgm:t>
    </dgm:pt>
    <dgm:pt modelId="{2689C223-47EF-4CB1-9C5A-D1B86C31B952}" type="sibTrans" cxnId="{381B00F4-0C4A-4B69-9CAA-11E0F78DA873}">
      <dgm:prSet/>
      <dgm:spPr/>
      <dgm:t>
        <a:bodyPr/>
        <a:lstStyle/>
        <a:p>
          <a:endParaRPr lang="ru-RU"/>
        </a:p>
      </dgm:t>
    </dgm:pt>
    <dgm:pt modelId="{70C7AF34-6510-41F8-BE6C-6F5BD4F48CC3}" type="pres">
      <dgm:prSet presAssocID="{CB71DBAB-36C3-4E51-89CF-1C4D0DE4D7D1}" presName="linearFlow" presStyleCnt="0">
        <dgm:presLayoutVars>
          <dgm:dir/>
          <dgm:animLvl val="lvl"/>
          <dgm:resizeHandles val="exact"/>
        </dgm:presLayoutVars>
      </dgm:prSet>
      <dgm:spPr/>
    </dgm:pt>
    <dgm:pt modelId="{FB18FC79-ACB4-41AA-840E-86A3AF409BA3}" type="pres">
      <dgm:prSet presAssocID="{D01601C5-5BF7-4E99-A517-40BDE7737C5F}" presName="composite" presStyleCnt="0"/>
      <dgm:spPr/>
    </dgm:pt>
    <dgm:pt modelId="{0A64A060-6620-4E21-A67F-A70890B805FE}" type="pres">
      <dgm:prSet presAssocID="{D01601C5-5BF7-4E99-A517-40BDE7737C5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A295F8B0-E60D-47B6-9ADF-9591C27911E5}" type="pres">
      <dgm:prSet presAssocID="{D01601C5-5BF7-4E99-A517-40BDE7737C5F}" presName="descendantText" presStyleLbl="alignAcc1" presStyleIdx="0" presStyleCnt="3">
        <dgm:presLayoutVars>
          <dgm:bulletEnabled val="1"/>
        </dgm:presLayoutVars>
      </dgm:prSet>
      <dgm:spPr/>
    </dgm:pt>
    <dgm:pt modelId="{DAD52EDF-5582-46B1-83FC-69DCB442D63C}" type="pres">
      <dgm:prSet presAssocID="{1DE0B453-CC93-4109-A559-AEBBB931F67D}" presName="sp" presStyleCnt="0"/>
      <dgm:spPr/>
    </dgm:pt>
    <dgm:pt modelId="{A2BCAE26-C610-44EC-B22C-2A6D9C7DD2F9}" type="pres">
      <dgm:prSet presAssocID="{501C2DC6-99D4-4B86-8877-D31B45B33AF6}" presName="composite" presStyleCnt="0"/>
      <dgm:spPr/>
    </dgm:pt>
    <dgm:pt modelId="{31E9E387-A3B4-48C7-950F-A2A4D305F38C}" type="pres">
      <dgm:prSet presAssocID="{501C2DC6-99D4-4B86-8877-D31B45B33AF6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3FDFBF34-725C-496B-BE07-488913A852F5}" type="pres">
      <dgm:prSet presAssocID="{501C2DC6-99D4-4B86-8877-D31B45B33AF6}" presName="descendantText" presStyleLbl="alignAcc1" presStyleIdx="1" presStyleCnt="3">
        <dgm:presLayoutVars>
          <dgm:bulletEnabled val="1"/>
        </dgm:presLayoutVars>
      </dgm:prSet>
      <dgm:spPr/>
    </dgm:pt>
    <dgm:pt modelId="{BA1D7CD8-42A7-48AB-A7C0-6C7F163F3FE7}" type="pres">
      <dgm:prSet presAssocID="{8F391085-E570-4C22-9A09-08C83DF06E7F}" presName="sp" presStyleCnt="0"/>
      <dgm:spPr/>
    </dgm:pt>
    <dgm:pt modelId="{5D76EC1D-FF59-4B00-BB2E-C16765960307}" type="pres">
      <dgm:prSet presAssocID="{5471E91E-59D5-4FD0-B0D3-DC5B802058C5}" presName="composite" presStyleCnt="0"/>
      <dgm:spPr/>
    </dgm:pt>
    <dgm:pt modelId="{654CA2EE-562A-4AE0-8180-21F30776AB8B}" type="pres">
      <dgm:prSet presAssocID="{5471E91E-59D5-4FD0-B0D3-DC5B802058C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71CB237-34E3-49A6-BA89-0F54602F750F}" type="pres">
      <dgm:prSet presAssocID="{5471E91E-59D5-4FD0-B0D3-DC5B802058C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11346B0C-BD31-4A5E-A3E0-0163B9DDDA45}" type="presOf" srcId="{AF3025C2-E59D-4C0A-B29E-6B315579A55D}" destId="{D71CB237-34E3-49A6-BA89-0F54602F750F}" srcOrd="0" destOrd="2" presId="urn:microsoft.com/office/officeart/2005/8/layout/chevron2"/>
    <dgm:cxn modelId="{50F0C620-BD0F-4F78-99F0-06BE355D50CA}" type="presOf" srcId="{501C2DC6-99D4-4B86-8877-D31B45B33AF6}" destId="{31E9E387-A3B4-48C7-950F-A2A4D305F38C}" srcOrd="0" destOrd="0" presId="urn:microsoft.com/office/officeart/2005/8/layout/chevron2"/>
    <dgm:cxn modelId="{00B5BE2A-696D-48B0-A168-CA3E8B2F33D6}" type="presOf" srcId="{6727CAA9-FA31-470F-8A52-879717DCD7F5}" destId="{D71CB237-34E3-49A6-BA89-0F54602F750F}" srcOrd="0" destOrd="1" presId="urn:microsoft.com/office/officeart/2005/8/layout/chevron2"/>
    <dgm:cxn modelId="{E0B1C636-0745-47D8-87C4-75727B4D3323}" srcId="{CB71DBAB-36C3-4E51-89CF-1C4D0DE4D7D1}" destId="{5471E91E-59D5-4FD0-B0D3-DC5B802058C5}" srcOrd="2" destOrd="0" parTransId="{F8347897-2C42-40F4-B65A-779598AAB3D6}" sibTransId="{29EE53F7-89E8-4400-A191-171C83AA8EB4}"/>
    <dgm:cxn modelId="{D526CC45-3A65-465C-9CAD-E62B02775E21}" type="presOf" srcId="{CB71DBAB-36C3-4E51-89CF-1C4D0DE4D7D1}" destId="{70C7AF34-6510-41F8-BE6C-6F5BD4F48CC3}" srcOrd="0" destOrd="0" presId="urn:microsoft.com/office/officeart/2005/8/layout/chevron2"/>
    <dgm:cxn modelId="{0B03F24C-877E-43B0-B2E1-F8C428DC74D0}" srcId="{D01601C5-5BF7-4E99-A517-40BDE7737C5F}" destId="{01C37A1C-9C2B-400C-8862-58124EC0278C}" srcOrd="0" destOrd="0" parTransId="{D93E6FBF-E2DB-4FC1-B231-8A942069561D}" sibTransId="{0BABB100-ACF4-423F-912D-58294CD2EFAB}"/>
    <dgm:cxn modelId="{9503284F-BB06-43C2-980E-62B65835BABE}" type="presOf" srcId="{E85D1987-41B3-421B-AB51-3B5CA40A5279}" destId="{D71CB237-34E3-49A6-BA89-0F54602F750F}" srcOrd="0" destOrd="3" presId="urn:microsoft.com/office/officeart/2005/8/layout/chevron2"/>
    <dgm:cxn modelId="{0F139050-12EC-41E9-B1F5-FF8F1816C443}" srcId="{CB71DBAB-36C3-4E51-89CF-1C4D0DE4D7D1}" destId="{D01601C5-5BF7-4E99-A517-40BDE7737C5F}" srcOrd="0" destOrd="0" parTransId="{99E2A3EF-3297-4C2C-AC49-E6C26DF433F1}" sibTransId="{1DE0B453-CC93-4109-A559-AEBBB931F67D}"/>
    <dgm:cxn modelId="{358A9771-681F-4EB0-A862-455CE4EDAC00}" srcId="{5471E91E-59D5-4FD0-B0D3-DC5B802058C5}" destId="{E85D1987-41B3-421B-AB51-3B5CA40A5279}" srcOrd="3" destOrd="0" parTransId="{0420E0E4-E7BE-4AB8-BC23-76CD69A5D848}" sibTransId="{12823F46-71A3-4EB7-8F7A-807D041C3B2A}"/>
    <dgm:cxn modelId="{0881ED7D-CD91-443B-A501-4B4EE5BB19AC}" srcId="{5471E91E-59D5-4FD0-B0D3-DC5B802058C5}" destId="{FC3C0113-C097-4013-8963-0DD50FBC9A2B}" srcOrd="0" destOrd="0" parTransId="{050DE438-FC71-43A7-A9FF-C5D5B8169A63}" sibTransId="{FCC282AB-DEA9-4913-ADE2-E5CCF3822C0F}"/>
    <dgm:cxn modelId="{693A44A1-F464-45FE-9317-BBECB2452FF3}" type="presOf" srcId="{5471E91E-59D5-4FD0-B0D3-DC5B802058C5}" destId="{654CA2EE-562A-4AE0-8180-21F30776AB8B}" srcOrd="0" destOrd="0" presId="urn:microsoft.com/office/officeart/2005/8/layout/chevron2"/>
    <dgm:cxn modelId="{A87595A3-8FE2-445D-812A-4E533D89C17E}" srcId="{5471E91E-59D5-4FD0-B0D3-DC5B802058C5}" destId="{AF3025C2-E59D-4C0A-B29E-6B315579A55D}" srcOrd="2" destOrd="0" parTransId="{634ACD57-E464-4DF9-B185-11C2C8D52E01}" sibTransId="{10BCB519-77DB-44E0-9F1C-5F060461B053}"/>
    <dgm:cxn modelId="{265465B2-429C-4716-8078-8CBF4FCBDF78}" type="presOf" srcId="{D01601C5-5BF7-4E99-A517-40BDE7737C5F}" destId="{0A64A060-6620-4E21-A67F-A70890B805FE}" srcOrd="0" destOrd="0" presId="urn:microsoft.com/office/officeart/2005/8/layout/chevron2"/>
    <dgm:cxn modelId="{4BEA01B8-FEAB-4C15-8594-B41BCC2AEFD1}" type="presOf" srcId="{418BD2F0-C7E7-46B1-A37F-BE6FBA5B41FA}" destId="{3FDFBF34-725C-496B-BE07-488913A852F5}" srcOrd="0" destOrd="0" presId="urn:microsoft.com/office/officeart/2005/8/layout/chevron2"/>
    <dgm:cxn modelId="{0109A8DB-AB63-4BBE-8F9A-F23569CBB75B}" type="presOf" srcId="{01C37A1C-9C2B-400C-8862-58124EC0278C}" destId="{A295F8B0-E60D-47B6-9ADF-9591C27911E5}" srcOrd="0" destOrd="0" presId="urn:microsoft.com/office/officeart/2005/8/layout/chevron2"/>
    <dgm:cxn modelId="{323338DD-DBFE-4270-BE6A-6F34AD8B2573}" srcId="{CB71DBAB-36C3-4E51-89CF-1C4D0DE4D7D1}" destId="{501C2DC6-99D4-4B86-8877-D31B45B33AF6}" srcOrd="1" destOrd="0" parTransId="{172CE8A3-2BBE-476F-97A6-C2C049BB5FE7}" sibTransId="{8F391085-E570-4C22-9A09-08C83DF06E7F}"/>
    <dgm:cxn modelId="{1DF6EDE7-BF4B-4111-A10A-FF2023A6B965}" type="presOf" srcId="{FC3C0113-C097-4013-8963-0DD50FBC9A2B}" destId="{D71CB237-34E3-49A6-BA89-0F54602F750F}" srcOrd="0" destOrd="0" presId="urn:microsoft.com/office/officeart/2005/8/layout/chevron2"/>
    <dgm:cxn modelId="{381B00F4-0C4A-4B69-9CAA-11E0F78DA873}" srcId="{501C2DC6-99D4-4B86-8877-D31B45B33AF6}" destId="{418BD2F0-C7E7-46B1-A37F-BE6FBA5B41FA}" srcOrd="0" destOrd="0" parTransId="{0ECAF899-3499-42F1-89CC-75707861A7CA}" sibTransId="{2689C223-47EF-4CB1-9C5A-D1B86C31B952}"/>
    <dgm:cxn modelId="{DBC8B4F7-F6FA-4E05-A968-36863AE95C7A}" srcId="{5471E91E-59D5-4FD0-B0D3-DC5B802058C5}" destId="{6727CAA9-FA31-470F-8A52-879717DCD7F5}" srcOrd="1" destOrd="0" parTransId="{106ACAD9-37B5-48E7-908D-602CC99DA6CB}" sibTransId="{626A52F4-1435-4C91-A7DD-A0EB1C5D49C2}"/>
    <dgm:cxn modelId="{DAC611D2-A185-499B-AF7D-E71EA0245BE0}" type="presParOf" srcId="{70C7AF34-6510-41F8-BE6C-6F5BD4F48CC3}" destId="{FB18FC79-ACB4-41AA-840E-86A3AF409BA3}" srcOrd="0" destOrd="0" presId="urn:microsoft.com/office/officeart/2005/8/layout/chevron2"/>
    <dgm:cxn modelId="{B64A4C15-C4AF-461C-A06F-F2396B3B6FBA}" type="presParOf" srcId="{FB18FC79-ACB4-41AA-840E-86A3AF409BA3}" destId="{0A64A060-6620-4E21-A67F-A70890B805FE}" srcOrd="0" destOrd="0" presId="urn:microsoft.com/office/officeart/2005/8/layout/chevron2"/>
    <dgm:cxn modelId="{E6CA4FA6-E6D2-41DD-8640-A220332C6EBB}" type="presParOf" srcId="{FB18FC79-ACB4-41AA-840E-86A3AF409BA3}" destId="{A295F8B0-E60D-47B6-9ADF-9591C27911E5}" srcOrd="1" destOrd="0" presId="urn:microsoft.com/office/officeart/2005/8/layout/chevron2"/>
    <dgm:cxn modelId="{0C54935E-F994-43AD-BCBC-83C85F48EEC2}" type="presParOf" srcId="{70C7AF34-6510-41F8-BE6C-6F5BD4F48CC3}" destId="{DAD52EDF-5582-46B1-83FC-69DCB442D63C}" srcOrd="1" destOrd="0" presId="urn:microsoft.com/office/officeart/2005/8/layout/chevron2"/>
    <dgm:cxn modelId="{B1F4D7D4-FE9A-46CD-819F-30E25F15CB46}" type="presParOf" srcId="{70C7AF34-6510-41F8-BE6C-6F5BD4F48CC3}" destId="{A2BCAE26-C610-44EC-B22C-2A6D9C7DD2F9}" srcOrd="2" destOrd="0" presId="urn:microsoft.com/office/officeart/2005/8/layout/chevron2"/>
    <dgm:cxn modelId="{D3031DEB-FD5F-47E4-98A7-2007B9EFB3DB}" type="presParOf" srcId="{A2BCAE26-C610-44EC-B22C-2A6D9C7DD2F9}" destId="{31E9E387-A3B4-48C7-950F-A2A4D305F38C}" srcOrd="0" destOrd="0" presId="urn:microsoft.com/office/officeart/2005/8/layout/chevron2"/>
    <dgm:cxn modelId="{FB8D8F89-7899-4E5E-BDE5-1689D7DFB4FE}" type="presParOf" srcId="{A2BCAE26-C610-44EC-B22C-2A6D9C7DD2F9}" destId="{3FDFBF34-725C-496B-BE07-488913A852F5}" srcOrd="1" destOrd="0" presId="urn:microsoft.com/office/officeart/2005/8/layout/chevron2"/>
    <dgm:cxn modelId="{6E255608-55D1-40DD-85D5-778AA6D0D72A}" type="presParOf" srcId="{70C7AF34-6510-41F8-BE6C-6F5BD4F48CC3}" destId="{BA1D7CD8-42A7-48AB-A7C0-6C7F163F3FE7}" srcOrd="3" destOrd="0" presId="urn:microsoft.com/office/officeart/2005/8/layout/chevron2"/>
    <dgm:cxn modelId="{8328C165-50CE-49A1-B04B-3B29A4476E5A}" type="presParOf" srcId="{70C7AF34-6510-41F8-BE6C-6F5BD4F48CC3}" destId="{5D76EC1D-FF59-4B00-BB2E-C16765960307}" srcOrd="4" destOrd="0" presId="urn:microsoft.com/office/officeart/2005/8/layout/chevron2"/>
    <dgm:cxn modelId="{89575A36-2B16-47BB-A180-0F34FA627AA1}" type="presParOf" srcId="{5D76EC1D-FF59-4B00-BB2E-C16765960307}" destId="{654CA2EE-562A-4AE0-8180-21F30776AB8B}" srcOrd="0" destOrd="0" presId="urn:microsoft.com/office/officeart/2005/8/layout/chevron2"/>
    <dgm:cxn modelId="{20206687-01A7-42E1-9D38-4E6A26C229BD}" type="presParOf" srcId="{5D76EC1D-FF59-4B00-BB2E-C16765960307}" destId="{D71CB237-34E3-49A6-BA89-0F54602F750F}" srcOrd="1" destOrd="0" presId="urn:microsoft.com/office/officeart/2005/8/layout/chevron2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287EAE-1254-4577-995E-19A8204030E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A0517D-63A6-42E5-961E-C5546260A389}">
      <dgm:prSet phldrT="[Текст]"/>
      <dgm:spPr/>
      <dgm:t>
        <a:bodyPr/>
        <a:lstStyle/>
        <a:p>
          <a:r>
            <a:rPr lang="ru-RU" dirty="0"/>
            <a:t>  </a:t>
          </a:r>
        </a:p>
      </dgm:t>
    </dgm:pt>
    <dgm:pt modelId="{D724D3A0-B6D2-4D7A-BF62-FCD59909A7BB}" type="parTrans" cxnId="{A08ACE6D-A0B6-4320-99CB-BFE90AAD22FD}">
      <dgm:prSet/>
      <dgm:spPr/>
      <dgm:t>
        <a:bodyPr/>
        <a:lstStyle/>
        <a:p>
          <a:endParaRPr lang="ru-RU"/>
        </a:p>
      </dgm:t>
    </dgm:pt>
    <dgm:pt modelId="{34ABB64F-EFD8-4D25-B827-20056BE7B4FE}" type="sibTrans" cxnId="{A08ACE6D-A0B6-4320-99CB-BFE90AAD22FD}">
      <dgm:prSet/>
      <dgm:spPr/>
      <dgm:t>
        <a:bodyPr/>
        <a:lstStyle/>
        <a:p>
          <a:endParaRPr lang="ru-RU"/>
        </a:p>
      </dgm:t>
    </dgm:pt>
    <dgm:pt modelId="{D0B8D8EC-0A58-4A30-9BD0-7E349078AB3D}">
      <dgm:prSet phldrT="[Текст]" custT="1"/>
      <dgm:spPr/>
      <dgm:t>
        <a:bodyPr/>
        <a:lstStyle/>
        <a:p>
          <a:r>
            <a:rPr lang="ru-RU" sz="1800" b="1" dirty="0">
              <a:solidFill>
                <a:schemeClr val="accent5">
                  <a:lumMod val="50000"/>
                </a:schemeClr>
              </a:solidFill>
            </a:rPr>
            <a:t>Инновации и развитие образования</a:t>
          </a:r>
          <a:br>
            <a:rPr lang="ru-RU" sz="1800" dirty="0">
              <a:solidFill>
                <a:schemeClr val="accent5">
                  <a:lumMod val="50000"/>
                </a:schemeClr>
              </a:solidFill>
            </a:rPr>
          </a:br>
          <a:r>
            <a:rPr lang="ru-RU" sz="1800" b="1" dirty="0">
              <a:solidFill>
                <a:srgbClr val="C00000"/>
              </a:solidFill>
            </a:rPr>
            <a:t>Проекты</a:t>
          </a:r>
          <a:br>
            <a:rPr lang="ru-RU" sz="1800" b="1" dirty="0">
              <a:solidFill>
                <a:srgbClr val="C00000"/>
              </a:solidFill>
            </a:rPr>
          </a:br>
          <a:r>
            <a:rPr lang="ru-RU" sz="1800" b="1" dirty="0">
              <a:solidFill>
                <a:srgbClr val="C00000"/>
              </a:solidFill>
            </a:rPr>
            <a:t>РИП, РСП</a:t>
          </a:r>
          <a:br>
            <a:rPr lang="ru-RU" sz="1800" b="1" dirty="0">
              <a:solidFill>
                <a:srgbClr val="C00000"/>
              </a:solidFill>
            </a:rPr>
          </a:br>
          <a:r>
            <a:rPr lang="ru-RU" sz="1800" b="1" dirty="0">
              <a:solidFill>
                <a:srgbClr val="C00000"/>
              </a:solidFill>
            </a:rPr>
            <a:t>Образовательные инициативы</a:t>
          </a:r>
        </a:p>
      </dgm:t>
    </dgm:pt>
    <dgm:pt modelId="{A758B350-607C-4340-8437-49A740D70C27}" type="parTrans" cxnId="{6F147C50-03EB-4E5C-836D-6142EA551DCD}">
      <dgm:prSet/>
      <dgm:spPr/>
      <dgm:t>
        <a:bodyPr/>
        <a:lstStyle/>
        <a:p>
          <a:endParaRPr lang="ru-RU"/>
        </a:p>
      </dgm:t>
    </dgm:pt>
    <dgm:pt modelId="{20397893-1DB3-45A9-A59F-222ACC24FA96}" type="sibTrans" cxnId="{6F147C50-03EB-4E5C-836D-6142EA551DCD}">
      <dgm:prSet/>
      <dgm:spPr/>
      <dgm:t>
        <a:bodyPr/>
        <a:lstStyle/>
        <a:p>
          <a:endParaRPr lang="ru-RU"/>
        </a:p>
      </dgm:t>
    </dgm:pt>
    <dgm:pt modelId="{74A63A49-B005-451C-9C96-C7B08A8EE56D}">
      <dgm:prSet phldrT="[Текст]" custT="1"/>
      <dgm:spPr/>
      <dgm:t>
        <a:bodyPr/>
        <a:lstStyle/>
        <a:p>
          <a:endParaRPr lang="ru-RU" sz="800" dirty="0"/>
        </a:p>
      </dgm:t>
    </dgm:pt>
    <dgm:pt modelId="{C679AF13-F61C-4C9B-918F-3CF213FCB14F}" type="parTrans" cxnId="{192435B1-72F4-4323-9B48-AAF657C1FB1F}">
      <dgm:prSet/>
      <dgm:spPr/>
      <dgm:t>
        <a:bodyPr/>
        <a:lstStyle/>
        <a:p>
          <a:endParaRPr lang="ru-RU"/>
        </a:p>
      </dgm:t>
    </dgm:pt>
    <dgm:pt modelId="{17544713-7481-4B1D-8B5A-FB96846F65A6}" type="sibTrans" cxnId="{192435B1-72F4-4323-9B48-AAF657C1FB1F}">
      <dgm:prSet/>
      <dgm:spPr/>
      <dgm:t>
        <a:bodyPr/>
        <a:lstStyle/>
        <a:p>
          <a:endParaRPr lang="ru-RU"/>
        </a:p>
      </dgm:t>
    </dgm:pt>
    <dgm:pt modelId="{A644B865-9DF7-4538-9BA4-58F16D4457A5}">
      <dgm:prSet phldrT="[Текст]" custT="1"/>
      <dgm:spPr/>
      <dgm:t>
        <a:bodyPr/>
        <a:lstStyle/>
        <a:p>
          <a:r>
            <a:rPr lang="ru-RU" sz="1800" b="1" dirty="0">
              <a:solidFill>
                <a:srgbClr val="C00000"/>
              </a:solidFill>
            </a:rPr>
            <a:t>Лучшие педагогические практики</a:t>
          </a:r>
          <a:br>
            <a:rPr lang="ru-RU" sz="800" dirty="0"/>
          </a:br>
          <a:endParaRPr lang="ru-RU" sz="800" dirty="0"/>
        </a:p>
      </dgm:t>
    </dgm:pt>
    <dgm:pt modelId="{4BF0DF1D-93A2-44BE-8C33-86EE43B0E704}" type="parTrans" cxnId="{7900E955-0CA5-4839-AF58-56D9E57D041C}">
      <dgm:prSet/>
      <dgm:spPr/>
      <dgm:t>
        <a:bodyPr/>
        <a:lstStyle/>
        <a:p>
          <a:endParaRPr lang="ru-RU"/>
        </a:p>
      </dgm:t>
    </dgm:pt>
    <dgm:pt modelId="{D4E120CA-64FB-4F78-99E1-49511F9E6A62}" type="sibTrans" cxnId="{7900E955-0CA5-4839-AF58-56D9E57D041C}">
      <dgm:prSet/>
      <dgm:spPr/>
      <dgm:t>
        <a:bodyPr/>
        <a:lstStyle/>
        <a:p>
          <a:endParaRPr lang="ru-RU"/>
        </a:p>
      </dgm:t>
    </dgm:pt>
    <dgm:pt modelId="{4C84C509-ED14-43AA-87AB-6E4263CFB467}">
      <dgm:prSet phldrT="[Текст]" custT="1"/>
      <dgm:spPr/>
      <dgm:t>
        <a:bodyPr/>
        <a:lstStyle/>
        <a:p>
          <a:endParaRPr lang="ru-RU" sz="1800" b="1" dirty="0">
            <a:solidFill>
              <a:schemeClr val="accent5">
                <a:lumMod val="50000"/>
              </a:schemeClr>
            </a:solidFill>
          </a:endParaRPr>
        </a:p>
      </dgm:t>
    </dgm:pt>
    <dgm:pt modelId="{39E0C5EF-98C2-4A23-8663-7B091009C1F1}" type="sibTrans" cxnId="{35778E95-0829-4404-8CDE-F1D6E765CA9F}">
      <dgm:prSet/>
      <dgm:spPr/>
      <dgm:t>
        <a:bodyPr/>
        <a:lstStyle/>
        <a:p>
          <a:endParaRPr lang="ru-RU"/>
        </a:p>
      </dgm:t>
    </dgm:pt>
    <dgm:pt modelId="{289FC6A1-4D29-40EA-8F38-9EA3F3643C07}" type="parTrans" cxnId="{35778E95-0829-4404-8CDE-F1D6E765CA9F}">
      <dgm:prSet/>
      <dgm:spPr/>
      <dgm:t>
        <a:bodyPr/>
        <a:lstStyle/>
        <a:p>
          <a:endParaRPr lang="ru-RU"/>
        </a:p>
      </dgm:t>
    </dgm:pt>
    <dgm:pt modelId="{DBB4AFB0-8453-4C52-9A20-EA1E98A2B136}">
      <dgm:prSet phldrT="[Текст]" custT="1"/>
      <dgm:spPr/>
      <dgm:t>
        <a:bodyPr/>
        <a:lstStyle/>
        <a:p>
          <a:r>
            <a:rPr lang="ru-RU" sz="1800" b="1" dirty="0">
              <a:solidFill>
                <a:schemeClr val="accent5">
                  <a:lumMod val="50000"/>
                </a:schemeClr>
              </a:solidFill>
            </a:rPr>
            <a:t>Профессиональное развитие педагога</a:t>
          </a:r>
          <a:br>
            <a:rPr lang="ru-RU" sz="1800" dirty="0"/>
          </a:br>
          <a:br>
            <a:rPr lang="ru-RU" sz="1800" dirty="0"/>
          </a:br>
          <a:r>
            <a:rPr lang="ru-RU" sz="1800" b="1" dirty="0">
              <a:solidFill>
                <a:srgbClr val="C00000"/>
              </a:solidFill>
            </a:rPr>
            <a:t>Методическое сопровождение</a:t>
          </a:r>
          <a:br>
            <a:rPr lang="ru-RU" sz="1800" dirty="0"/>
          </a:br>
          <a:r>
            <a:rPr lang="ru-RU" sz="1800" dirty="0"/>
            <a:t>Профессиональные конкурсы: </a:t>
          </a:r>
          <a:r>
            <a:rPr lang="ru-RU" sz="1800" b="1" dirty="0">
              <a:solidFill>
                <a:srgbClr val="C00000"/>
              </a:solidFill>
            </a:rPr>
            <a:t>муниципальные конкурсы и этапы</a:t>
          </a:r>
          <a:br>
            <a:rPr lang="ru-RU" sz="1800" dirty="0"/>
          </a:br>
          <a:endParaRPr lang="ru-RU" sz="1800" dirty="0"/>
        </a:p>
      </dgm:t>
    </dgm:pt>
    <dgm:pt modelId="{F0F4520C-451A-4ACE-AB31-378F65EF89A2}" type="sibTrans" cxnId="{FAC5491C-76D1-4218-955F-DCB140A065C8}">
      <dgm:prSet/>
      <dgm:spPr/>
      <dgm:t>
        <a:bodyPr/>
        <a:lstStyle/>
        <a:p>
          <a:endParaRPr lang="ru-RU"/>
        </a:p>
      </dgm:t>
    </dgm:pt>
    <dgm:pt modelId="{B4E201A8-B298-4A23-8585-08D2DDE9A8B3}" type="parTrans" cxnId="{FAC5491C-76D1-4218-955F-DCB140A065C8}">
      <dgm:prSet/>
      <dgm:spPr/>
      <dgm:t>
        <a:bodyPr/>
        <a:lstStyle/>
        <a:p>
          <a:endParaRPr lang="ru-RU"/>
        </a:p>
      </dgm:t>
    </dgm:pt>
    <dgm:pt modelId="{A2368D28-699F-42CB-A32A-348F29B3D435}" type="pres">
      <dgm:prSet presAssocID="{2A287EAE-1254-4577-995E-19A8204030ED}" presName="vert0" presStyleCnt="0">
        <dgm:presLayoutVars>
          <dgm:dir/>
          <dgm:animOne val="branch"/>
          <dgm:animLvl val="lvl"/>
        </dgm:presLayoutVars>
      </dgm:prSet>
      <dgm:spPr/>
    </dgm:pt>
    <dgm:pt modelId="{0AEE06BF-C13D-45E9-A262-D24E14504534}" type="pres">
      <dgm:prSet presAssocID="{73A0517D-63A6-42E5-961E-C5546260A389}" presName="thickLine" presStyleLbl="alignNode1" presStyleIdx="0" presStyleCnt="2"/>
      <dgm:spPr/>
    </dgm:pt>
    <dgm:pt modelId="{69E20A2E-40F7-4674-A7C2-0A22D8099B26}" type="pres">
      <dgm:prSet presAssocID="{73A0517D-63A6-42E5-961E-C5546260A389}" presName="horz1" presStyleCnt="0"/>
      <dgm:spPr/>
    </dgm:pt>
    <dgm:pt modelId="{C834F1B2-4950-491B-9F48-6C2973D9E0E7}" type="pres">
      <dgm:prSet presAssocID="{73A0517D-63A6-42E5-961E-C5546260A389}" presName="tx1" presStyleLbl="revTx" presStyleIdx="0" presStyleCnt="6"/>
      <dgm:spPr/>
    </dgm:pt>
    <dgm:pt modelId="{BBB66912-C105-465F-AF74-5AC7CBC06020}" type="pres">
      <dgm:prSet presAssocID="{73A0517D-63A6-42E5-961E-C5546260A389}" presName="vert1" presStyleCnt="0"/>
      <dgm:spPr/>
    </dgm:pt>
    <dgm:pt modelId="{8482B54E-11B9-416D-A39C-923594577597}" type="pres">
      <dgm:prSet presAssocID="{DBB4AFB0-8453-4C52-9A20-EA1E98A2B136}" presName="vertSpace2a" presStyleCnt="0"/>
      <dgm:spPr/>
    </dgm:pt>
    <dgm:pt modelId="{74B1AB58-56F9-4746-8E40-7A63A881A71B}" type="pres">
      <dgm:prSet presAssocID="{DBB4AFB0-8453-4C52-9A20-EA1E98A2B136}" presName="horz2" presStyleCnt="0"/>
      <dgm:spPr/>
    </dgm:pt>
    <dgm:pt modelId="{0D60C1F8-B3AC-4663-9FE6-BB41644F11D3}" type="pres">
      <dgm:prSet presAssocID="{DBB4AFB0-8453-4C52-9A20-EA1E98A2B136}" presName="horzSpace2" presStyleCnt="0"/>
      <dgm:spPr/>
    </dgm:pt>
    <dgm:pt modelId="{61E24FEE-F4D1-46D2-BEC2-7C9ACBEA1805}" type="pres">
      <dgm:prSet presAssocID="{DBB4AFB0-8453-4C52-9A20-EA1E98A2B136}" presName="tx2" presStyleLbl="revTx" presStyleIdx="1" presStyleCnt="6"/>
      <dgm:spPr/>
    </dgm:pt>
    <dgm:pt modelId="{8B22F103-35A5-4C65-B58C-9B65494AAA5C}" type="pres">
      <dgm:prSet presAssocID="{DBB4AFB0-8453-4C52-9A20-EA1E98A2B136}" presName="vert2" presStyleCnt="0"/>
      <dgm:spPr/>
    </dgm:pt>
    <dgm:pt modelId="{D4FD41DA-51F4-4D18-B419-D7B720F6C2B6}" type="pres">
      <dgm:prSet presAssocID="{DBB4AFB0-8453-4C52-9A20-EA1E98A2B136}" presName="thinLine2b" presStyleLbl="callout" presStyleIdx="0" presStyleCnt="4"/>
      <dgm:spPr/>
    </dgm:pt>
    <dgm:pt modelId="{5DFECA82-6DF7-4CA5-96B7-B417A7E0ECC3}" type="pres">
      <dgm:prSet presAssocID="{DBB4AFB0-8453-4C52-9A20-EA1E98A2B136}" presName="vertSpace2b" presStyleCnt="0"/>
      <dgm:spPr/>
    </dgm:pt>
    <dgm:pt modelId="{904F26F6-A248-4B18-8C87-0295B5A3727A}" type="pres">
      <dgm:prSet presAssocID="{D0B8D8EC-0A58-4A30-9BD0-7E349078AB3D}" presName="horz2" presStyleCnt="0"/>
      <dgm:spPr/>
    </dgm:pt>
    <dgm:pt modelId="{1ABDAE0D-7162-4943-9C67-752E03AB2BFE}" type="pres">
      <dgm:prSet presAssocID="{D0B8D8EC-0A58-4A30-9BD0-7E349078AB3D}" presName="horzSpace2" presStyleCnt="0"/>
      <dgm:spPr/>
    </dgm:pt>
    <dgm:pt modelId="{A96E36F4-81BC-48C8-A73E-396BB11E0625}" type="pres">
      <dgm:prSet presAssocID="{D0B8D8EC-0A58-4A30-9BD0-7E349078AB3D}" presName="tx2" presStyleLbl="revTx" presStyleIdx="2" presStyleCnt="6"/>
      <dgm:spPr/>
    </dgm:pt>
    <dgm:pt modelId="{55099A6D-5A88-4744-BFA3-7878C8B7BAEA}" type="pres">
      <dgm:prSet presAssocID="{D0B8D8EC-0A58-4A30-9BD0-7E349078AB3D}" presName="vert2" presStyleCnt="0"/>
      <dgm:spPr/>
    </dgm:pt>
    <dgm:pt modelId="{AF719F68-BE77-4949-9E5A-584CB2FF3538}" type="pres">
      <dgm:prSet presAssocID="{D0B8D8EC-0A58-4A30-9BD0-7E349078AB3D}" presName="thinLine2b" presStyleLbl="callout" presStyleIdx="1" presStyleCnt="4"/>
      <dgm:spPr/>
    </dgm:pt>
    <dgm:pt modelId="{B58355C6-D1D5-4E7A-9971-A65548810CD3}" type="pres">
      <dgm:prSet presAssocID="{D0B8D8EC-0A58-4A30-9BD0-7E349078AB3D}" presName="vertSpace2b" presStyleCnt="0"/>
      <dgm:spPr/>
    </dgm:pt>
    <dgm:pt modelId="{B668FDEB-717B-4A7A-AE89-BF00C35D3BBE}" type="pres">
      <dgm:prSet presAssocID="{74A63A49-B005-451C-9C96-C7B08A8EE56D}" presName="thickLine" presStyleLbl="alignNode1" presStyleIdx="1" presStyleCnt="2"/>
      <dgm:spPr/>
    </dgm:pt>
    <dgm:pt modelId="{BB737BDA-71EF-4DE6-B25B-D898DCCB5505}" type="pres">
      <dgm:prSet presAssocID="{74A63A49-B005-451C-9C96-C7B08A8EE56D}" presName="horz1" presStyleCnt="0"/>
      <dgm:spPr/>
    </dgm:pt>
    <dgm:pt modelId="{0A40D8E8-CEBD-4F42-905A-28597E150FAB}" type="pres">
      <dgm:prSet presAssocID="{74A63A49-B005-451C-9C96-C7B08A8EE56D}" presName="tx1" presStyleLbl="revTx" presStyleIdx="3" presStyleCnt="6"/>
      <dgm:spPr/>
    </dgm:pt>
    <dgm:pt modelId="{8BBB9AE6-EE66-434B-AC3A-0D02364F3C93}" type="pres">
      <dgm:prSet presAssocID="{74A63A49-B005-451C-9C96-C7B08A8EE56D}" presName="vert1" presStyleCnt="0"/>
      <dgm:spPr/>
    </dgm:pt>
    <dgm:pt modelId="{1D8E478C-3B37-4996-B0AE-FE1FA843016F}" type="pres">
      <dgm:prSet presAssocID="{4C84C509-ED14-43AA-87AB-6E4263CFB467}" presName="vertSpace2a" presStyleCnt="0"/>
      <dgm:spPr/>
    </dgm:pt>
    <dgm:pt modelId="{157AFB23-3014-41BC-B76E-EA9776D2B97D}" type="pres">
      <dgm:prSet presAssocID="{4C84C509-ED14-43AA-87AB-6E4263CFB467}" presName="horz2" presStyleCnt="0"/>
      <dgm:spPr/>
    </dgm:pt>
    <dgm:pt modelId="{7A5EE942-B71B-48EA-A6C4-F748E1B027E3}" type="pres">
      <dgm:prSet presAssocID="{4C84C509-ED14-43AA-87AB-6E4263CFB467}" presName="horzSpace2" presStyleCnt="0"/>
      <dgm:spPr/>
    </dgm:pt>
    <dgm:pt modelId="{8BCE1D06-3216-4AAF-B725-9F90BBE34E6D}" type="pres">
      <dgm:prSet presAssocID="{4C84C509-ED14-43AA-87AB-6E4263CFB467}" presName="tx2" presStyleLbl="revTx" presStyleIdx="4" presStyleCnt="6" custLinFactNeighborX="-292" custLinFactNeighborY="-6038"/>
      <dgm:spPr/>
    </dgm:pt>
    <dgm:pt modelId="{6976DFC2-98CC-4B2A-9767-3AA9C17772CD}" type="pres">
      <dgm:prSet presAssocID="{4C84C509-ED14-43AA-87AB-6E4263CFB467}" presName="vert2" presStyleCnt="0"/>
      <dgm:spPr/>
    </dgm:pt>
    <dgm:pt modelId="{D03D494C-AC8B-4E2F-A812-885DC86A2514}" type="pres">
      <dgm:prSet presAssocID="{4C84C509-ED14-43AA-87AB-6E4263CFB467}" presName="thinLine2b" presStyleLbl="callout" presStyleIdx="2" presStyleCnt="4"/>
      <dgm:spPr/>
    </dgm:pt>
    <dgm:pt modelId="{86174317-FF7D-44EE-8916-CBF1BB4FD1B9}" type="pres">
      <dgm:prSet presAssocID="{4C84C509-ED14-43AA-87AB-6E4263CFB467}" presName="vertSpace2b" presStyleCnt="0"/>
      <dgm:spPr/>
    </dgm:pt>
    <dgm:pt modelId="{3DEB86DA-A13E-42C3-A6F5-B3319729C4D7}" type="pres">
      <dgm:prSet presAssocID="{A644B865-9DF7-4538-9BA4-58F16D4457A5}" presName="horz2" presStyleCnt="0"/>
      <dgm:spPr/>
    </dgm:pt>
    <dgm:pt modelId="{944A40AC-1A99-4186-8065-96ECB9D32861}" type="pres">
      <dgm:prSet presAssocID="{A644B865-9DF7-4538-9BA4-58F16D4457A5}" presName="horzSpace2" presStyleCnt="0"/>
      <dgm:spPr/>
    </dgm:pt>
    <dgm:pt modelId="{F5117040-93FE-45E0-992F-CE72233E0120}" type="pres">
      <dgm:prSet presAssocID="{A644B865-9DF7-4538-9BA4-58F16D4457A5}" presName="tx2" presStyleLbl="revTx" presStyleIdx="5" presStyleCnt="6" custScaleX="99619" custScaleY="43042" custLinFactNeighborY="-83768"/>
      <dgm:spPr/>
    </dgm:pt>
    <dgm:pt modelId="{156791B7-AABE-476D-8C66-F42825357194}" type="pres">
      <dgm:prSet presAssocID="{A644B865-9DF7-4538-9BA4-58F16D4457A5}" presName="vert2" presStyleCnt="0"/>
      <dgm:spPr/>
    </dgm:pt>
    <dgm:pt modelId="{85D0EB5B-8C5E-468B-B906-6CA04B985B48}" type="pres">
      <dgm:prSet presAssocID="{A644B865-9DF7-4538-9BA4-58F16D4457A5}" presName="thinLine2b" presStyleLbl="callout" presStyleIdx="3" presStyleCnt="4"/>
      <dgm:spPr/>
    </dgm:pt>
    <dgm:pt modelId="{4A09AD3A-381E-4FE4-929F-5219A91258BA}" type="pres">
      <dgm:prSet presAssocID="{A644B865-9DF7-4538-9BA4-58F16D4457A5}" presName="vertSpace2b" presStyleCnt="0"/>
      <dgm:spPr/>
    </dgm:pt>
  </dgm:ptLst>
  <dgm:cxnLst>
    <dgm:cxn modelId="{FAC5491C-76D1-4218-955F-DCB140A065C8}" srcId="{73A0517D-63A6-42E5-961E-C5546260A389}" destId="{DBB4AFB0-8453-4C52-9A20-EA1E98A2B136}" srcOrd="0" destOrd="0" parTransId="{B4E201A8-B298-4A23-8585-08D2DDE9A8B3}" sibTransId="{F0F4520C-451A-4ACE-AB31-378F65EF89A2}"/>
    <dgm:cxn modelId="{71079A1C-AAC9-4BC3-8875-F0FA050ECE46}" type="presOf" srcId="{74A63A49-B005-451C-9C96-C7B08A8EE56D}" destId="{0A40D8E8-CEBD-4F42-905A-28597E150FAB}" srcOrd="0" destOrd="0" presId="urn:microsoft.com/office/officeart/2008/layout/LinedList"/>
    <dgm:cxn modelId="{F421551E-7FED-4C38-B981-C924C5CC7EFE}" type="presOf" srcId="{D0B8D8EC-0A58-4A30-9BD0-7E349078AB3D}" destId="{A96E36F4-81BC-48C8-A73E-396BB11E0625}" srcOrd="0" destOrd="0" presId="urn:microsoft.com/office/officeart/2008/layout/LinedList"/>
    <dgm:cxn modelId="{26232861-4B24-4C97-8196-107435B6A7D0}" type="presOf" srcId="{DBB4AFB0-8453-4C52-9A20-EA1E98A2B136}" destId="{61E24FEE-F4D1-46D2-BEC2-7C9ACBEA1805}" srcOrd="0" destOrd="0" presId="urn:microsoft.com/office/officeart/2008/layout/LinedList"/>
    <dgm:cxn modelId="{B9E2656A-5F0E-4E93-A102-013B272C3E57}" type="presOf" srcId="{A644B865-9DF7-4538-9BA4-58F16D4457A5}" destId="{F5117040-93FE-45E0-992F-CE72233E0120}" srcOrd="0" destOrd="0" presId="urn:microsoft.com/office/officeart/2008/layout/LinedList"/>
    <dgm:cxn modelId="{A08ACE6D-A0B6-4320-99CB-BFE90AAD22FD}" srcId="{2A287EAE-1254-4577-995E-19A8204030ED}" destId="{73A0517D-63A6-42E5-961E-C5546260A389}" srcOrd="0" destOrd="0" parTransId="{D724D3A0-B6D2-4D7A-BF62-FCD59909A7BB}" sibTransId="{34ABB64F-EFD8-4D25-B827-20056BE7B4FE}"/>
    <dgm:cxn modelId="{6F147C50-03EB-4E5C-836D-6142EA551DCD}" srcId="{73A0517D-63A6-42E5-961E-C5546260A389}" destId="{D0B8D8EC-0A58-4A30-9BD0-7E349078AB3D}" srcOrd="1" destOrd="0" parTransId="{A758B350-607C-4340-8437-49A740D70C27}" sibTransId="{20397893-1DB3-45A9-A59F-222ACC24FA96}"/>
    <dgm:cxn modelId="{7900E955-0CA5-4839-AF58-56D9E57D041C}" srcId="{74A63A49-B005-451C-9C96-C7B08A8EE56D}" destId="{A644B865-9DF7-4538-9BA4-58F16D4457A5}" srcOrd="1" destOrd="0" parTransId="{4BF0DF1D-93A2-44BE-8C33-86EE43B0E704}" sibTransId="{D4E120CA-64FB-4F78-99E1-49511F9E6A62}"/>
    <dgm:cxn modelId="{35778E95-0829-4404-8CDE-F1D6E765CA9F}" srcId="{74A63A49-B005-451C-9C96-C7B08A8EE56D}" destId="{4C84C509-ED14-43AA-87AB-6E4263CFB467}" srcOrd="0" destOrd="0" parTransId="{289FC6A1-4D29-40EA-8F38-9EA3F3643C07}" sibTransId="{39E0C5EF-98C2-4A23-8663-7B091009C1F1}"/>
    <dgm:cxn modelId="{192435B1-72F4-4323-9B48-AAF657C1FB1F}" srcId="{2A287EAE-1254-4577-995E-19A8204030ED}" destId="{74A63A49-B005-451C-9C96-C7B08A8EE56D}" srcOrd="1" destOrd="0" parTransId="{C679AF13-F61C-4C9B-918F-3CF213FCB14F}" sibTransId="{17544713-7481-4B1D-8B5A-FB96846F65A6}"/>
    <dgm:cxn modelId="{70ACCFCE-377E-46E0-BB29-76AA609FBFEA}" type="presOf" srcId="{73A0517D-63A6-42E5-961E-C5546260A389}" destId="{C834F1B2-4950-491B-9F48-6C2973D9E0E7}" srcOrd="0" destOrd="0" presId="urn:microsoft.com/office/officeart/2008/layout/LinedList"/>
    <dgm:cxn modelId="{82192BD0-1195-4D0D-994E-E05BAF596388}" type="presOf" srcId="{4C84C509-ED14-43AA-87AB-6E4263CFB467}" destId="{8BCE1D06-3216-4AAF-B725-9F90BBE34E6D}" srcOrd="0" destOrd="0" presId="urn:microsoft.com/office/officeart/2008/layout/LinedList"/>
    <dgm:cxn modelId="{76B1F2F2-79DB-416C-B960-A383F0530AE9}" type="presOf" srcId="{2A287EAE-1254-4577-995E-19A8204030ED}" destId="{A2368D28-699F-42CB-A32A-348F29B3D435}" srcOrd="0" destOrd="0" presId="urn:microsoft.com/office/officeart/2008/layout/LinedList"/>
    <dgm:cxn modelId="{E6E44E66-38B1-4879-9F9D-C10B9E7EA9D3}" type="presParOf" srcId="{A2368D28-699F-42CB-A32A-348F29B3D435}" destId="{0AEE06BF-C13D-45E9-A262-D24E14504534}" srcOrd="0" destOrd="0" presId="urn:microsoft.com/office/officeart/2008/layout/LinedList"/>
    <dgm:cxn modelId="{8CC60266-5AA6-423E-87FE-55B1787248C4}" type="presParOf" srcId="{A2368D28-699F-42CB-A32A-348F29B3D435}" destId="{69E20A2E-40F7-4674-A7C2-0A22D8099B26}" srcOrd="1" destOrd="0" presId="urn:microsoft.com/office/officeart/2008/layout/LinedList"/>
    <dgm:cxn modelId="{33F50837-242D-43F7-B0E7-31ACD085CE99}" type="presParOf" srcId="{69E20A2E-40F7-4674-A7C2-0A22D8099B26}" destId="{C834F1B2-4950-491B-9F48-6C2973D9E0E7}" srcOrd="0" destOrd="0" presId="urn:microsoft.com/office/officeart/2008/layout/LinedList"/>
    <dgm:cxn modelId="{B35E4FA8-65A9-4B65-B55A-2F7765EEA3DE}" type="presParOf" srcId="{69E20A2E-40F7-4674-A7C2-0A22D8099B26}" destId="{BBB66912-C105-465F-AF74-5AC7CBC06020}" srcOrd="1" destOrd="0" presId="urn:microsoft.com/office/officeart/2008/layout/LinedList"/>
    <dgm:cxn modelId="{A7B97E60-B48F-4246-A9D3-EDAB01304803}" type="presParOf" srcId="{BBB66912-C105-465F-AF74-5AC7CBC06020}" destId="{8482B54E-11B9-416D-A39C-923594577597}" srcOrd="0" destOrd="0" presId="urn:microsoft.com/office/officeart/2008/layout/LinedList"/>
    <dgm:cxn modelId="{383E7B17-4DE3-4A15-B168-292A8AB7FB52}" type="presParOf" srcId="{BBB66912-C105-465F-AF74-5AC7CBC06020}" destId="{74B1AB58-56F9-4746-8E40-7A63A881A71B}" srcOrd="1" destOrd="0" presId="urn:microsoft.com/office/officeart/2008/layout/LinedList"/>
    <dgm:cxn modelId="{B89C2BB0-DC68-47F4-8B7E-5D65AFC1626C}" type="presParOf" srcId="{74B1AB58-56F9-4746-8E40-7A63A881A71B}" destId="{0D60C1F8-B3AC-4663-9FE6-BB41644F11D3}" srcOrd="0" destOrd="0" presId="urn:microsoft.com/office/officeart/2008/layout/LinedList"/>
    <dgm:cxn modelId="{D540240C-81E5-4D9E-AECE-5A0A0AE439B6}" type="presParOf" srcId="{74B1AB58-56F9-4746-8E40-7A63A881A71B}" destId="{61E24FEE-F4D1-46D2-BEC2-7C9ACBEA1805}" srcOrd="1" destOrd="0" presId="urn:microsoft.com/office/officeart/2008/layout/LinedList"/>
    <dgm:cxn modelId="{DE59911F-5006-40DD-9A16-78FEBFFC3096}" type="presParOf" srcId="{74B1AB58-56F9-4746-8E40-7A63A881A71B}" destId="{8B22F103-35A5-4C65-B58C-9B65494AAA5C}" srcOrd="2" destOrd="0" presId="urn:microsoft.com/office/officeart/2008/layout/LinedList"/>
    <dgm:cxn modelId="{3368CFBD-3A45-407E-B752-BECEDAFC19C6}" type="presParOf" srcId="{BBB66912-C105-465F-AF74-5AC7CBC06020}" destId="{D4FD41DA-51F4-4D18-B419-D7B720F6C2B6}" srcOrd="2" destOrd="0" presId="urn:microsoft.com/office/officeart/2008/layout/LinedList"/>
    <dgm:cxn modelId="{5B0481D2-0D16-4B39-A485-26E797F914A4}" type="presParOf" srcId="{BBB66912-C105-465F-AF74-5AC7CBC06020}" destId="{5DFECA82-6DF7-4CA5-96B7-B417A7E0ECC3}" srcOrd="3" destOrd="0" presId="urn:microsoft.com/office/officeart/2008/layout/LinedList"/>
    <dgm:cxn modelId="{91FDF68C-4350-45C0-95A3-1638CCB47298}" type="presParOf" srcId="{BBB66912-C105-465F-AF74-5AC7CBC06020}" destId="{904F26F6-A248-4B18-8C87-0295B5A3727A}" srcOrd="4" destOrd="0" presId="urn:microsoft.com/office/officeart/2008/layout/LinedList"/>
    <dgm:cxn modelId="{684A33DD-C66F-4DCA-87BD-04613A38B126}" type="presParOf" srcId="{904F26F6-A248-4B18-8C87-0295B5A3727A}" destId="{1ABDAE0D-7162-4943-9C67-752E03AB2BFE}" srcOrd="0" destOrd="0" presId="urn:microsoft.com/office/officeart/2008/layout/LinedList"/>
    <dgm:cxn modelId="{D2AD253D-89E3-4993-AC4E-69A4936D1D0D}" type="presParOf" srcId="{904F26F6-A248-4B18-8C87-0295B5A3727A}" destId="{A96E36F4-81BC-48C8-A73E-396BB11E0625}" srcOrd="1" destOrd="0" presId="urn:microsoft.com/office/officeart/2008/layout/LinedList"/>
    <dgm:cxn modelId="{0277D3AD-DC7B-4828-B8D8-CFAA425542E2}" type="presParOf" srcId="{904F26F6-A248-4B18-8C87-0295B5A3727A}" destId="{55099A6D-5A88-4744-BFA3-7878C8B7BAEA}" srcOrd="2" destOrd="0" presId="urn:microsoft.com/office/officeart/2008/layout/LinedList"/>
    <dgm:cxn modelId="{14B765CD-D3FF-4850-BED3-120CAB43DAF4}" type="presParOf" srcId="{BBB66912-C105-465F-AF74-5AC7CBC06020}" destId="{AF719F68-BE77-4949-9E5A-584CB2FF3538}" srcOrd="5" destOrd="0" presId="urn:microsoft.com/office/officeart/2008/layout/LinedList"/>
    <dgm:cxn modelId="{C605D784-71F7-4A5E-91D1-2A3C66132685}" type="presParOf" srcId="{BBB66912-C105-465F-AF74-5AC7CBC06020}" destId="{B58355C6-D1D5-4E7A-9971-A65548810CD3}" srcOrd="6" destOrd="0" presId="urn:microsoft.com/office/officeart/2008/layout/LinedList"/>
    <dgm:cxn modelId="{B1A337C9-86A9-4607-AA50-34DD19B66AEC}" type="presParOf" srcId="{A2368D28-699F-42CB-A32A-348F29B3D435}" destId="{B668FDEB-717B-4A7A-AE89-BF00C35D3BBE}" srcOrd="2" destOrd="0" presId="urn:microsoft.com/office/officeart/2008/layout/LinedList"/>
    <dgm:cxn modelId="{2E0EC755-CBDC-4CFD-B1BD-EE7B97723C94}" type="presParOf" srcId="{A2368D28-699F-42CB-A32A-348F29B3D435}" destId="{BB737BDA-71EF-4DE6-B25B-D898DCCB5505}" srcOrd="3" destOrd="0" presId="urn:microsoft.com/office/officeart/2008/layout/LinedList"/>
    <dgm:cxn modelId="{E15E3CAE-8AAD-4D9E-8700-E2A660B0FD3D}" type="presParOf" srcId="{BB737BDA-71EF-4DE6-B25B-D898DCCB5505}" destId="{0A40D8E8-CEBD-4F42-905A-28597E150FAB}" srcOrd="0" destOrd="0" presId="urn:microsoft.com/office/officeart/2008/layout/LinedList"/>
    <dgm:cxn modelId="{A3BBB39B-FF96-4E90-893A-F64F5B4086A6}" type="presParOf" srcId="{BB737BDA-71EF-4DE6-B25B-D898DCCB5505}" destId="{8BBB9AE6-EE66-434B-AC3A-0D02364F3C93}" srcOrd="1" destOrd="0" presId="urn:microsoft.com/office/officeart/2008/layout/LinedList"/>
    <dgm:cxn modelId="{F35A8D8D-BCC2-4DBD-87BA-F6301C8D5B42}" type="presParOf" srcId="{8BBB9AE6-EE66-434B-AC3A-0D02364F3C93}" destId="{1D8E478C-3B37-4996-B0AE-FE1FA843016F}" srcOrd="0" destOrd="0" presId="urn:microsoft.com/office/officeart/2008/layout/LinedList"/>
    <dgm:cxn modelId="{AB9EDBF4-09C5-40C9-8E3D-EF9CD1DC9CC4}" type="presParOf" srcId="{8BBB9AE6-EE66-434B-AC3A-0D02364F3C93}" destId="{157AFB23-3014-41BC-B76E-EA9776D2B97D}" srcOrd="1" destOrd="0" presId="urn:microsoft.com/office/officeart/2008/layout/LinedList"/>
    <dgm:cxn modelId="{4A7C01E2-7951-4549-9C6C-F0DDC9822D6C}" type="presParOf" srcId="{157AFB23-3014-41BC-B76E-EA9776D2B97D}" destId="{7A5EE942-B71B-48EA-A6C4-F748E1B027E3}" srcOrd="0" destOrd="0" presId="urn:microsoft.com/office/officeart/2008/layout/LinedList"/>
    <dgm:cxn modelId="{8E495D8B-5331-4879-89EA-7BF2EFBB21BE}" type="presParOf" srcId="{157AFB23-3014-41BC-B76E-EA9776D2B97D}" destId="{8BCE1D06-3216-4AAF-B725-9F90BBE34E6D}" srcOrd="1" destOrd="0" presId="urn:microsoft.com/office/officeart/2008/layout/LinedList"/>
    <dgm:cxn modelId="{BB71500C-CE15-44DA-902F-BAB7E3FDFFD2}" type="presParOf" srcId="{157AFB23-3014-41BC-B76E-EA9776D2B97D}" destId="{6976DFC2-98CC-4B2A-9767-3AA9C17772CD}" srcOrd="2" destOrd="0" presId="urn:microsoft.com/office/officeart/2008/layout/LinedList"/>
    <dgm:cxn modelId="{770E1869-C56A-40B0-8EF6-539AF6FF392C}" type="presParOf" srcId="{8BBB9AE6-EE66-434B-AC3A-0D02364F3C93}" destId="{D03D494C-AC8B-4E2F-A812-885DC86A2514}" srcOrd="2" destOrd="0" presId="urn:microsoft.com/office/officeart/2008/layout/LinedList"/>
    <dgm:cxn modelId="{DBD2AED7-D778-4BA2-A4F3-7D0940104D6F}" type="presParOf" srcId="{8BBB9AE6-EE66-434B-AC3A-0D02364F3C93}" destId="{86174317-FF7D-44EE-8916-CBF1BB4FD1B9}" srcOrd="3" destOrd="0" presId="urn:microsoft.com/office/officeart/2008/layout/LinedList"/>
    <dgm:cxn modelId="{CEE2BA61-C1FB-4C5F-BE0E-01FBF928CC7C}" type="presParOf" srcId="{8BBB9AE6-EE66-434B-AC3A-0D02364F3C93}" destId="{3DEB86DA-A13E-42C3-A6F5-B3319729C4D7}" srcOrd="4" destOrd="0" presId="urn:microsoft.com/office/officeart/2008/layout/LinedList"/>
    <dgm:cxn modelId="{4F2612C2-B6E3-4D18-9700-68162CEE8E8A}" type="presParOf" srcId="{3DEB86DA-A13E-42C3-A6F5-B3319729C4D7}" destId="{944A40AC-1A99-4186-8065-96ECB9D32861}" srcOrd="0" destOrd="0" presId="urn:microsoft.com/office/officeart/2008/layout/LinedList"/>
    <dgm:cxn modelId="{A76532A1-32B4-4B56-A79E-847519F215F0}" type="presParOf" srcId="{3DEB86DA-A13E-42C3-A6F5-B3319729C4D7}" destId="{F5117040-93FE-45E0-992F-CE72233E0120}" srcOrd="1" destOrd="0" presId="urn:microsoft.com/office/officeart/2008/layout/LinedList"/>
    <dgm:cxn modelId="{C5E5940F-1F59-43D0-971E-AC58198C44CC}" type="presParOf" srcId="{3DEB86DA-A13E-42C3-A6F5-B3319729C4D7}" destId="{156791B7-AABE-476D-8C66-F42825357194}" srcOrd="2" destOrd="0" presId="urn:microsoft.com/office/officeart/2008/layout/LinedList"/>
    <dgm:cxn modelId="{78B88274-CC10-4E21-8A71-F92A1BB46566}" type="presParOf" srcId="{8BBB9AE6-EE66-434B-AC3A-0D02364F3C93}" destId="{85D0EB5B-8C5E-468B-B906-6CA04B985B48}" srcOrd="5" destOrd="0" presId="urn:microsoft.com/office/officeart/2008/layout/LinedList"/>
    <dgm:cxn modelId="{3C23F059-D7F4-41E7-950A-5D702E328B88}" type="presParOf" srcId="{8BBB9AE6-EE66-434B-AC3A-0D02364F3C93}" destId="{4A09AD3A-381E-4FE4-929F-5219A91258BA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E0D6F84-6E1F-40B1-8FA5-5CE0C9A1ABE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BF39D2-2A63-4806-A488-07C3217F77D6}">
      <dgm:prSet phldrT="[Текст]"/>
      <dgm:spPr/>
      <dgm:t>
        <a:bodyPr/>
        <a:lstStyle/>
        <a:p>
          <a:r>
            <a:rPr lang="ru-RU" dirty="0"/>
            <a:t>  </a:t>
          </a:r>
        </a:p>
      </dgm:t>
    </dgm:pt>
    <dgm:pt modelId="{3D16FA59-2445-4E59-A79F-960424383527}" type="parTrans" cxnId="{8CDD81A5-EEC8-4607-9E3A-22111688A269}">
      <dgm:prSet/>
      <dgm:spPr/>
      <dgm:t>
        <a:bodyPr/>
        <a:lstStyle/>
        <a:p>
          <a:endParaRPr lang="ru-RU"/>
        </a:p>
      </dgm:t>
    </dgm:pt>
    <dgm:pt modelId="{0A0C1571-020A-4493-A132-CAB7E40E4932}" type="sibTrans" cxnId="{8CDD81A5-EEC8-4607-9E3A-22111688A269}">
      <dgm:prSet/>
      <dgm:spPr/>
      <dgm:t>
        <a:bodyPr/>
        <a:lstStyle/>
        <a:p>
          <a:endParaRPr lang="ru-RU"/>
        </a:p>
      </dgm:t>
    </dgm:pt>
    <dgm:pt modelId="{76BF7D24-935A-47B4-9619-E48C880A2ED6}">
      <dgm:prSet phldrT="[Текст]" custT="1"/>
      <dgm:spPr/>
      <dgm:t>
        <a:bodyPr/>
        <a:lstStyle/>
        <a:p>
          <a:r>
            <a:rPr lang="ru-RU" sz="2000" b="1" i="0" dirty="0"/>
            <a:t>Фундамент системы:</a:t>
          </a:r>
          <a:r>
            <a:rPr lang="ru-RU" sz="2000" b="0" i="0" dirty="0"/>
            <a:t> без решения текущих проблем (дефициты, выгорание, адаптация) невозможна системная работа по другим направлениям</a:t>
          </a:r>
          <a:endParaRPr lang="ru-RU" sz="2000" dirty="0"/>
        </a:p>
      </dgm:t>
    </dgm:pt>
    <dgm:pt modelId="{D2639622-862C-4259-BCD2-6427C93AE386}" type="parTrans" cxnId="{C511A3BC-86BC-4829-B623-1DACBAE3D746}">
      <dgm:prSet/>
      <dgm:spPr/>
      <dgm:t>
        <a:bodyPr/>
        <a:lstStyle/>
        <a:p>
          <a:endParaRPr lang="ru-RU"/>
        </a:p>
      </dgm:t>
    </dgm:pt>
    <dgm:pt modelId="{D5D35282-92F6-4C8A-84FE-FC47BFA25D66}" type="sibTrans" cxnId="{C511A3BC-86BC-4829-B623-1DACBAE3D746}">
      <dgm:prSet/>
      <dgm:spPr/>
      <dgm:t>
        <a:bodyPr/>
        <a:lstStyle/>
        <a:p>
          <a:endParaRPr lang="ru-RU"/>
        </a:p>
      </dgm:t>
    </dgm:pt>
    <dgm:pt modelId="{AA0826A5-D94E-4728-AD16-4AECB58DDE3B}">
      <dgm:prSet custT="1"/>
      <dgm:spPr/>
      <dgm:t>
        <a:bodyPr/>
        <a:lstStyle/>
        <a:p>
          <a:r>
            <a:rPr lang="ru-RU" sz="2000" b="1" i="0" dirty="0"/>
            <a:t>Максимальный охват:</a:t>
          </a:r>
          <a:r>
            <a:rPr lang="ru-RU" sz="2000" b="0" i="0" dirty="0"/>
            <a:t> данные инструменты (программы, ИОМ, кейсы, практики)  работают с </a:t>
          </a:r>
          <a:r>
            <a:rPr lang="ru-RU" sz="2000" b="1" i="0" dirty="0"/>
            <a:t>каждым педагогом</a:t>
          </a:r>
          <a:r>
            <a:rPr lang="ru-RU" sz="2000" b="0" i="0" dirty="0"/>
            <a:t> ежедневно, а не с избранными группами</a:t>
          </a:r>
        </a:p>
      </dgm:t>
    </dgm:pt>
    <dgm:pt modelId="{2DA686FA-DAA2-4F7F-A8A0-7EFE53A3D7DC}" type="parTrans" cxnId="{E5CE14F1-24BE-459A-BDDC-63A6D7E0DF83}">
      <dgm:prSet/>
      <dgm:spPr/>
      <dgm:t>
        <a:bodyPr/>
        <a:lstStyle/>
        <a:p>
          <a:endParaRPr lang="ru-RU"/>
        </a:p>
      </dgm:t>
    </dgm:pt>
    <dgm:pt modelId="{5E049040-BC0D-4825-BA48-77BA3D1E87C9}" type="sibTrans" cxnId="{E5CE14F1-24BE-459A-BDDC-63A6D7E0DF83}">
      <dgm:prSet/>
      <dgm:spPr/>
      <dgm:t>
        <a:bodyPr/>
        <a:lstStyle/>
        <a:p>
          <a:endParaRPr lang="ru-RU"/>
        </a:p>
      </dgm:t>
    </dgm:pt>
    <dgm:pt modelId="{AF257ADE-4AF8-41BB-BB1F-7DBE9B42F28D}">
      <dgm:prSet custT="1"/>
      <dgm:spPr/>
      <dgm:t>
        <a:bodyPr/>
        <a:lstStyle/>
        <a:p>
          <a:r>
            <a:rPr lang="ru-RU" sz="2000" b="1" i="0" dirty="0"/>
            <a:t>Ключ к качеству:</a:t>
          </a:r>
          <a:r>
            <a:rPr lang="ru-RU" sz="2000" b="0" i="0" dirty="0"/>
            <a:t> прямо влияет на результаты учеников (ВПР, ОГЭ, РИКУ) через точечное устранение профессиональных пробелов</a:t>
          </a:r>
        </a:p>
      </dgm:t>
    </dgm:pt>
    <dgm:pt modelId="{B3C51C71-6777-40D2-8529-30B20CEA0E3E}" type="parTrans" cxnId="{D53FDA07-AB9B-4FC2-BAE9-BD84E24039A6}">
      <dgm:prSet/>
      <dgm:spPr/>
      <dgm:t>
        <a:bodyPr/>
        <a:lstStyle/>
        <a:p>
          <a:endParaRPr lang="ru-RU"/>
        </a:p>
      </dgm:t>
    </dgm:pt>
    <dgm:pt modelId="{F0C9633C-EC76-462B-9558-17D5B9164E06}" type="sibTrans" cxnId="{D53FDA07-AB9B-4FC2-BAE9-BD84E24039A6}">
      <dgm:prSet/>
      <dgm:spPr/>
      <dgm:t>
        <a:bodyPr/>
        <a:lstStyle/>
        <a:p>
          <a:endParaRPr lang="ru-RU"/>
        </a:p>
      </dgm:t>
    </dgm:pt>
    <dgm:pt modelId="{7B35D885-AFBE-4246-8D7C-B5718AEE8E69}" type="pres">
      <dgm:prSet presAssocID="{2E0D6F84-6E1F-40B1-8FA5-5CE0C9A1ABEA}" presName="vert0" presStyleCnt="0">
        <dgm:presLayoutVars>
          <dgm:dir/>
          <dgm:animOne val="branch"/>
          <dgm:animLvl val="lvl"/>
        </dgm:presLayoutVars>
      </dgm:prSet>
      <dgm:spPr/>
    </dgm:pt>
    <dgm:pt modelId="{B047E1E5-4FEA-439A-A3FF-A9A699698F9E}" type="pres">
      <dgm:prSet presAssocID="{31BF39D2-2A63-4806-A488-07C3217F77D6}" presName="thickLine" presStyleLbl="alignNode1" presStyleIdx="0" presStyleCnt="1"/>
      <dgm:spPr/>
    </dgm:pt>
    <dgm:pt modelId="{0EE58A95-0275-4B8E-A750-408C6A2A56A6}" type="pres">
      <dgm:prSet presAssocID="{31BF39D2-2A63-4806-A488-07C3217F77D6}" presName="horz1" presStyleCnt="0"/>
      <dgm:spPr/>
    </dgm:pt>
    <dgm:pt modelId="{F98C90BD-B976-4EAB-965D-23E03842EA58}" type="pres">
      <dgm:prSet presAssocID="{31BF39D2-2A63-4806-A488-07C3217F77D6}" presName="tx1" presStyleLbl="revTx" presStyleIdx="0" presStyleCnt="4"/>
      <dgm:spPr/>
    </dgm:pt>
    <dgm:pt modelId="{118D0A48-14CE-4B61-AB02-0019522A37EE}" type="pres">
      <dgm:prSet presAssocID="{31BF39D2-2A63-4806-A488-07C3217F77D6}" presName="vert1" presStyleCnt="0"/>
      <dgm:spPr/>
    </dgm:pt>
    <dgm:pt modelId="{728297E1-E9F8-469B-81F5-4ED2EB208F94}" type="pres">
      <dgm:prSet presAssocID="{76BF7D24-935A-47B4-9619-E48C880A2ED6}" presName="vertSpace2a" presStyleCnt="0"/>
      <dgm:spPr/>
    </dgm:pt>
    <dgm:pt modelId="{F53110E6-9E88-40B6-A3A7-472715033E8A}" type="pres">
      <dgm:prSet presAssocID="{76BF7D24-935A-47B4-9619-E48C880A2ED6}" presName="horz2" presStyleCnt="0"/>
      <dgm:spPr/>
    </dgm:pt>
    <dgm:pt modelId="{5FB0663E-8F93-4F25-8A4B-A2225ACE2586}" type="pres">
      <dgm:prSet presAssocID="{76BF7D24-935A-47B4-9619-E48C880A2ED6}" presName="horzSpace2" presStyleCnt="0"/>
      <dgm:spPr/>
    </dgm:pt>
    <dgm:pt modelId="{BEF2CB06-2952-42E0-8D69-38E2D26A1376}" type="pres">
      <dgm:prSet presAssocID="{76BF7D24-935A-47B4-9619-E48C880A2ED6}" presName="tx2" presStyleLbl="revTx" presStyleIdx="1" presStyleCnt="4"/>
      <dgm:spPr/>
    </dgm:pt>
    <dgm:pt modelId="{A334DE6A-C8DC-437F-9A29-B5DB3E436B28}" type="pres">
      <dgm:prSet presAssocID="{76BF7D24-935A-47B4-9619-E48C880A2ED6}" presName="vert2" presStyleCnt="0"/>
      <dgm:spPr/>
    </dgm:pt>
    <dgm:pt modelId="{945AE7DD-698E-4CB6-8369-CD0C5D349391}" type="pres">
      <dgm:prSet presAssocID="{76BF7D24-935A-47B4-9619-E48C880A2ED6}" presName="thinLine2b" presStyleLbl="callout" presStyleIdx="0" presStyleCnt="3"/>
      <dgm:spPr/>
    </dgm:pt>
    <dgm:pt modelId="{F09A856B-D5A5-4558-BC8E-A6B5C316BD3A}" type="pres">
      <dgm:prSet presAssocID="{76BF7D24-935A-47B4-9619-E48C880A2ED6}" presName="vertSpace2b" presStyleCnt="0"/>
      <dgm:spPr/>
    </dgm:pt>
    <dgm:pt modelId="{300208CB-A434-4E17-B54A-56296C5991CB}" type="pres">
      <dgm:prSet presAssocID="{AA0826A5-D94E-4728-AD16-4AECB58DDE3B}" presName="horz2" presStyleCnt="0"/>
      <dgm:spPr/>
    </dgm:pt>
    <dgm:pt modelId="{8BD861A8-4D36-4FE0-B784-E2283B1D278A}" type="pres">
      <dgm:prSet presAssocID="{AA0826A5-D94E-4728-AD16-4AECB58DDE3B}" presName="horzSpace2" presStyleCnt="0"/>
      <dgm:spPr/>
    </dgm:pt>
    <dgm:pt modelId="{8FEA7E4B-27F4-4210-9A95-C1F0BF2832A3}" type="pres">
      <dgm:prSet presAssocID="{AA0826A5-D94E-4728-AD16-4AECB58DDE3B}" presName="tx2" presStyleLbl="revTx" presStyleIdx="2" presStyleCnt="4"/>
      <dgm:spPr/>
    </dgm:pt>
    <dgm:pt modelId="{A8EBF07F-EDE7-404B-B0C1-EA26DE313F2D}" type="pres">
      <dgm:prSet presAssocID="{AA0826A5-D94E-4728-AD16-4AECB58DDE3B}" presName="vert2" presStyleCnt="0"/>
      <dgm:spPr/>
    </dgm:pt>
    <dgm:pt modelId="{D7DA7A0E-4730-41FC-8A6C-74348E19A9EC}" type="pres">
      <dgm:prSet presAssocID="{AA0826A5-D94E-4728-AD16-4AECB58DDE3B}" presName="thinLine2b" presStyleLbl="callout" presStyleIdx="1" presStyleCnt="3"/>
      <dgm:spPr/>
    </dgm:pt>
    <dgm:pt modelId="{6F4C653E-53A9-4417-BEFB-A1474D163B41}" type="pres">
      <dgm:prSet presAssocID="{AA0826A5-D94E-4728-AD16-4AECB58DDE3B}" presName="vertSpace2b" presStyleCnt="0"/>
      <dgm:spPr/>
    </dgm:pt>
    <dgm:pt modelId="{96A3DD26-EA31-4214-B8A0-B96754972061}" type="pres">
      <dgm:prSet presAssocID="{AF257ADE-4AF8-41BB-BB1F-7DBE9B42F28D}" presName="horz2" presStyleCnt="0"/>
      <dgm:spPr/>
    </dgm:pt>
    <dgm:pt modelId="{7969DC9C-8677-46BF-8C1E-1B60E8412ECE}" type="pres">
      <dgm:prSet presAssocID="{AF257ADE-4AF8-41BB-BB1F-7DBE9B42F28D}" presName="horzSpace2" presStyleCnt="0"/>
      <dgm:spPr/>
    </dgm:pt>
    <dgm:pt modelId="{712A27B5-C801-4BB2-B392-F6BBD62C5451}" type="pres">
      <dgm:prSet presAssocID="{AF257ADE-4AF8-41BB-BB1F-7DBE9B42F28D}" presName="tx2" presStyleLbl="revTx" presStyleIdx="3" presStyleCnt="4"/>
      <dgm:spPr/>
    </dgm:pt>
    <dgm:pt modelId="{40DC217C-47AA-497E-BFFB-72DA032E5FB3}" type="pres">
      <dgm:prSet presAssocID="{AF257ADE-4AF8-41BB-BB1F-7DBE9B42F28D}" presName="vert2" presStyleCnt="0"/>
      <dgm:spPr/>
    </dgm:pt>
    <dgm:pt modelId="{A38576B6-1C27-4EEB-9D3A-6BCB7247E254}" type="pres">
      <dgm:prSet presAssocID="{AF257ADE-4AF8-41BB-BB1F-7DBE9B42F28D}" presName="thinLine2b" presStyleLbl="callout" presStyleIdx="2" presStyleCnt="3"/>
      <dgm:spPr/>
    </dgm:pt>
    <dgm:pt modelId="{1447089B-F3AD-43D1-ACEF-3B9C07EC2E48}" type="pres">
      <dgm:prSet presAssocID="{AF257ADE-4AF8-41BB-BB1F-7DBE9B42F28D}" presName="vertSpace2b" presStyleCnt="0"/>
      <dgm:spPr/>
    </dgm:pt>
  </dgm:ptLst>
  <dgm:cxnLst>
    <dgm:cxn modelId="{D53FDA07-AB9B-4FC2-BAE9-BD84E24039A6}" srcId="{31BF39D2-2A63-4806-A488-07C3217F77D6}" destId="{AF257ADE-4AF8-41BB-BB1F-7DBE9B42F28D}" srcOrd="2" destOrd="0" parTransId="{B3C51C71-6777-40D2-8529-30B20CEA0E3E}" sibTransId="{F0C9633C-EC76-462B-9558-17D5B9164E06}"/>
    <dgm:cxn modelId="{A724E268-A183-414E-8B82-C52B0BBA64F9}" type="presOf" srcId="{AA0826A5-D94E-4728-AD16-4AECB58DDE3B}" destId="{8FEA7E4B-27F4-4210-9A95-C1F0BF2832A3}" srcOrd="0" destOrd="0" presId="urn:microsoft.com/office/officeart/2008/layout/LinedList"/>
    <dgm:cxn modelId="{787CB77D-1DE1-4A1C-AAF9-C98163542450}" type="presOf" srcId="{AF257ADE-4AF8-41BB-BB1F-7DBE9B42F28D}" destId="{712A27B5-C801-4BB2-B392-F6BBD62C5451}" srcOrd="0" destOrd="0" presId="urn:microsoft.com/office/officeart/2008/layout/LinedList"/>
    <dgm:cxn modelId="{937DE592-A799-4CCB-9367-A974DCB1F0C5}" type="presOf" srcId="{76BF7D24-935A-47B4-9619-E48C880A2ED6}" destId="{BEF2CB06-2952-42E0-8D69-38E2D26A1376}" srcOrd="0" destOrd="0" presId="urn:microsoft.com/office/officeart/2008/layout/LinedList"/>
    <dgm:cxn modelId="{8CDD81A5-EEC8-4607-9E3A-22111688A269}" srcId="{2E0D6F84-6E1F-40B1-8FA5-5CE0C9A1ABEA}" destId="{31BF39D2-2A63-4806-A488-07C3217F77D6}" srcOrd="0" destOrd="0" parTransId="{3D16FA59-2445-4E59-A79F-960424383527}" sibTransId="{0A0C1571-020A-4493-A132-CAB7E40E4932}"/>
    <dgm:cxn modelId="{7FBE11B5-44F7-4732-BDDC-6F234CD4B7CE}" type="presOf" srcId="{31BF39D2-2A63-4806-A488-07C3217F77D6}" destId="{F98C90BD-B976-4EAB-965D-23E03842EA58}" srcOrd="0" destOrd="0" presId="urn:microsoft.com/office/officeart/2008/layout/LinedList"/>
    <dgm:cxn modelId="{C511A3BC-86BC-4829-B623-1DACBAE3D746}" srcId="{31BF39D2-2A63-4806-A488-07C3217F77D6}" destId="{76BF7D24-935A-47B4-9619-E48C880A2ED6}" srcOrd="0" destOrd="0" parTransId="{D2639622-862C-4259-BCD2-6427C93AE386}" sibTransId="{D5D35282-92F6-4C8A-84FE-FC47BFA25D66}"/>
    <dgm:cxn modelId="{98C907E5-E727-4706-A632-7ECAEA215028}" type="presOf" srcId="{2E0D6F84-6E1F-40B1-8FA5-5CE0C9A1ABEA}" destId="{7B35D885-AFBE-4246-8D7C-B5718AEE8E69}" srcOrd="0" destOrd="0" presId="urn:microsoft.com/office/officeart/2008/layout/LinedList"/>
    <dgm:cxn modelId="{E5CE14F1-24BE-459A-BDDC-63A6D7E0DF83}" srcId="{31BF39D2-2A63-4806-A488-07C3217F77D6}" destId="{AA0826A5-D94E-4728-AD16-4AECB58DDE3B}" srcOrd="1" destOrd="0" parTransId="{2DA686FA-DAA2-4F7F-A8A0-7EFE53A3D7DC}" sibTransId="{5E049040-BC0D-4825-BA48-77BA3D1E87C9}"/>
    <dgm:cxn modelId="{6F53D5A5-6801-480C-B7E9-8B914F28D88D}" type="presParOf" srcId="{7B35D885-AFBE-4246-8D7C-B5718AEE8E69}" destId="{B047E1E5-4FEA-439A-A3FF-A9A699698F9E}" srcOrd="0" destOrd="0" presId="urn:microsoft.com/office/officeart/2008/layout/LinedList"/>
    <dgm:cxn modelId="{92F4C48B-951E-4796-B23A-57519CD2686F}" type="presParOf" srcId="{7B35D885-AFBE-4246-8D7C-B5718AEE8E69}" destId="{0EE58A95-0275-4B8E-A750-408C6A2A56A6}" srcOrd="1" destOrd="0" presId="urn:microsoft.com/office/officeart/2008/layout/LinedList"/>
    <dgm:cxn modelId="{F8FAB46C-E886-4647-99EF-D95D882BD7C5}" type="presParOf" srcId="{0EE58A95-0275-4B8E-A750-408C6A2A56A6}" destId="{F98C90BD-B976-4EAB-965D-23E03842EA58}" srcOrd="0" destOrd="0" presId="urn:microsoft.com/office/officeart/2008/layout/LinedList"/>
    <dgm:cxn modelId="{2608BC05-849A-4C13-BD0C-5D25A2B50C0D}" type="presParOf" srcId="{0EE58A95-0275-4B8E-A750-408C6A2A56A6}" destId="{118D0A48-14CE-4B61-AB02-0019522A37EE}" srcOrd="1" destOrd="0" presId="urn:microsoft.com/office/officeart/2008/layout/LinedList"/>
    <dgm:cxn modelId="{2FDA180D-C4C8-4C8F-954F-3D73A6566090}" type="presParOf" srcId="{118D0A48-14CE-4B61-AB02-0019522A37EE}" destId="{728297E1-E9F8-469B-81F5-4ED2EB208F94}" srcOrd="0" destOrd="0" presId="urn:microsoft.com/office/officeart/2008/layout/LinedList"/>
    <dgm:cxn modelId="{2B0DA3B2-8DB0-4C0D-B25B-B68718378BE6}" type="presParOf" srcId="{118D0A48-14CE-4B61-AB02-0019522A37EE}" destId="{F53110E6-9E88-40B6-A3A7-472715033E8A}" srcOrd="1" destOrd="0" presId="urn:microsoft.com/office/officeart/2008/layout/LinedList"/>
    <dgm:cxn modelId="{4D25B1EA-A4A1-4300-BCE1-43F6F57A34A9}" type="presParOf" srcId="{F53110E6-9E88-40B6-A3A7-472715033E8A}" destId="{5FB0663E-8F93-4F25-8A4B-A2225ACE2586}" srcOrd="0" destOrd="0" presId="urn:microsoft.com/office/officeart/2008/layout/LinedList"/>
    <dgm:cxn modelId="{F423B298-A987-4897-AE34-3F0ED859C4A9}" type="presParOf" srcId="{F53110E6-9E88-40B6-A3A7-472715033E8A}" destId="{BEF2CB06-2952-42E0-8D69-38E2D26A1376}" srcOrd="1" destOrd="0" presId="urn:microsoft.com/office/officeart/2008/layout/LinedList"/>
    <dgm:cxn modelId="{3E1F8C80-4FE6-4835-8732-D517D190C876}" type="presParOf" srcId="{F53110E6-9E88-40B6-A3A7-472715033E8A}" destId="{A334DE6A-C8DC-437F-9A29-B5DB3E436B28}" srcOrd="2" destOrd="0" presId="urn:microsoft.com/office/officeart/2008/layout/LinedList"/>
    <dgm:cxn modelId="{1B26AE4A-5111-448C-B21F-A40A4A4FE29F}" type="presParOf" srcId="{118D0A48-14CE-4B61-AB02-0019522A37EE}" destId="{945AE7DD-698E-4CB6-8369-CD0C5D349391}" srcOrd="2" destOrd="0" presId="urn:microsoft.com/office/officeart/2008/layout/LinedList"/>
    <dgm:cxn modelId="{62FA97B5-80C0-4603-A096-8B3715C5DBE2}" type="presParOf" srcId="{118D0A48-14CE-4B61-AB02-0019522A37EE}" destId="{F09A856B-D5A5-4558-BC8E-A6B5C316BD3A}" srcOrd="3" destOrd="0" presId="urn:microsoft.com/office/officeart/2008/layout/LinedList"/>
    <dgm:cxn modelId="{F17037DA-A6D5-4800-B04A-B4AF015CA2D4}" type="presParOf" srcId="{118D0A48-14CE-4B61-AB02-0019522A37EE}" destId="{300208CB-A434-4E17-B54A-56296C5991CB}" srcOrd="4" destOrd="0" presId="urn:microsoft.com/office/officeart/2008/layout/LinedList"/>
    <dgm:cxn modelId="{C996E5E7-80D3-4AE7-8A19-91E979F8F1DE}" type="presParOf" srcId="{300208CB-A434-4E17-B54A-56296C5991CB}" destId="{8BD861A8-4D36-4FE0-B784-E2283B1D278A}" srcOrd="0" destOrd="0" presId="urn:microsoft.com/office/officeart/2008/layout/LinedList"/>
    <dgm:cxn modelId="{DDAC5E4C-B039-46FC-AB4B-AB02C1B4BBAF}" type="presParOf" srcId="{300208CB-A434-4E17-B54A-56296C5991CB}" destId="{8FEA7E4B-27F4-4210-9A95-C1F0BF2832A3}" srcOrd="1" destOrd="0" presId="urn:microsoft.com/office/officeart/2008/layout/LinedList"/>
    <dgm:cxn modelId="{E389DD28-DAED-44BA-B349-879AB7BE496D}" type="presParOf" srcId="{300208CB-A434-4E17-B54A-56296C5991CB}" destId="{A8EBF07F-EDE7-404B-B0C1-EA26DE313F2D}" srcOrd="2" destOrd="0" presId="urn:microsoft.com/office/officeart/2008/layout/LinedList"/>
    <dgm:cxn modelId="{61302A69-CF43-4A2C-ABB7-46AF8CEDB569}" type="presParOf" srcId="{118D0A48-14CE-4B61-AB02-0019522A37EE}" destId="{D7DA7A0E-4730-41FC-8A6C-74348E19A9EC}" srcOrd="5" destOrd="0" presId="urn:microsoft.com/office/officeart/2008/layout/LinedList"/>
    <dgm:cxn modelId="{ACF1DAD8-8816-4FF9-95A7-0492EF974656}" type="presParOf" srcId="{118D0A48-14CE-4B61-AB02-0019522A37EE}" destId="{6F4C653E-53A9-4417-BEFB-A1474D163B41}" srcOrd="6" destOrd="0" presId="urn:microsoft.com/office/officeart/2008/layout/LinedList"/>
    <dgm:cxn modelId="{08230088-8E78-4CF2-A9A9-EBDE71100CF9}" type="presParOf" srcId="{118D0A48-14CE-4B61-AB02-0019522A37EE}" destId="{96A3DD26-EA31-4214-B8A0-B96754972061}" srcOrd="7" destOrd="0" presId="urn:microsoft.com/office/officeart/2008/layout/LinedList"/>
    <dgm:cxn modelId="{3AABB6C7-7B00-4C6F-87E4-7FDCD8C7BA86}" type="presParOf" srcId="{96A3DD26-EA31-4214-B8A0-B96754972061}" destId="{7969DC9C-8677-46BF-8C1E-1B60E8412ECE}" srcOrd="0" destOrd="0" presId="urn:microsoft.com/office/officeart/2008/layout/LinedList"/>
    <dgm:cxn modelId="{1CAF3583-0BD4-4353-BBE1-693320B638ED}" type="presParOf" srcId="{96A3DD26-EA31-4214-B8A0-B96754972061}" destId="{712A27B5-C801-4BB2-B392-F6BBD62C5451}" srcOrd="1" destOrd="0" presId="urn:microsoft.com/office/officeart/2008/layout/LinedList"/>
    <dgm:cxn modelId="{9056989D-D5DE-4B65-B245-5477E86A88B7}" type="presParOf" srcId="{96A3DD26-EA31-4214-B8A0-B96754972061}" destId="{40DC217C-47AA-497E-BFFB-72DA032E5FB3}" srcOrd="2" destOrd="0" presId="urn:microsoft.com/office/officeart/2008/layout/LinedList"/>
    <dgm:cxn modelId="{B61807F5-5E33-4B5E-B90D-9AEEC407C3A1}" type="presParOf" srcId="{118D0A48-14CE-4B61-AB02-0019522A37EE}" destId="{A38576B6-1C27-4EEB-9D3A-6BCB7247E254}" srcOrd="8" destOrd="0" presId="urn:microsoft.com/office/officeart/2008/layout/LinedList"/>
    <dgm:cxn modelId="{01EB00DD-03F2-4738-96E1-1633A3A9328E}" type="presParOf" srcId="{118D0A48-14CE-4B61-AB02-0019522A37EE}" destId="{1447089B-F3AD-43D1-ACEF-3B9C07EC2E48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D2BFD49-FDBC-4EB9-A42E-DEC3C1B6068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7E8303-38AF-49D6-ABA3-DDEB7C13E86B}">
      <dgm:prSet phldrT="[Текст]" custT="1"/>
      <dgm:spPr/>
      <dgm:t>
        <a:bodyPr/>
        <a:lstStyle/>
        <a:p>
          <a:endParaRPr lang="ru-RU" sz="2100" dirty="0"/>
        </a:p>
      </dgm:t>
    </dgm:pt>
    <dgm:pt modelId="{D7792CE0-5919-4613-8AD0-B51A091432FA}" type="parTrans" cxnId="{277A3B6F-7ACC-42D9-B32D-E8E2BC6A8530}">
      <dgm:prSet/>
      <dgm:spPr/>
      <dgm:t>
        <a:bodyPr/>
        <a:lstStyle/>
        <a:p>
          <a:endParaRPr lang="ru-RU"/>
        </a:p>
      </dgm:t>
    </dgm:pt>
    <dgm:pt modelId="{4450C561-97AB-476C-9318-9DFCEE75E860}" type="sibTrans" cxnId="{277A3B6F-7ACC-42D9-B32D-E8E2BC6A8530}">
      <dgm:prSet/>
      <dgm:spPr/>
      <dgm:t>
        <a:bodyPr/>
        <a:lstStyle/>
        <a:p>
          <a:endParaRPr lang="ru-RU"/>
        </a:p>
      </dgm:t>
    </dgm:pt>
    <dgm:pt modelId="{751BB80A-8BF4-4434-BA7A-1078A746589F}">
      <dgm:prSet phldrT="[Текст]" custT="1"/>
      <dgm:spPr/>
      <dgm:t>
        <a:bodyPr/>
        <a:lstStyle/>
        <a:p>
          <a:r>
            <a:rPr lang="ru-RU" sz="2000" b="1" i="0" dirty="0"/>
            <a:t>Поддержка инфраструктуры:</a:t>
          </a:r>
          <a:r>
            <a:rPr lang="ru-RU" sz="2000" b="0" i="0" dirty="0"/>
            <a:t> </a:t>
          </a:r>
        </a:p>
        <a:p>
          <a:r>
            <a:rPr lang="ru-RU" sz="2000" b="0" i="0" dirty="0"/>
            <a:t>ведение качественных реестров (наставники, методактив, ГМО) и стандартизация сайтов для педагогов-наставников и ГМО</a:t>
          </a:r>
          <a:endParaRPr lang="ru-RU" sz="2000" dirty="0"/>
        </a:p>
      </dgm:t>
    </dgm:pt>
    <dgm:pt modelId="{FFB49D33-A1E5-4D10-8EE9-A3517F56008F}" type="parTrans" cxnId="{1141D775-2B3E-414A-A80A-C7B874AE5BE7}">
      <dgm:prSet/>
      <dgm:spPr/>
      <dgm:t>
        <a:bodyPr/>
        <a:lstStyle/>
        <a:p>
          <a:endParaRPr lang="ru-RU"/>
        </a:p>
      </dgm:t>
    </dgm:pt>
    <dgm:pt modelId="{B4828DE2-42F7-4A5C-9C04-068FE196419E}" type="sibTrans" cxnId="{1141D775-2B3E-414A-A80A-C7B874AE5BE7}">
      <dgm:prSet/>
      <dgm:spPr/>
      <dgm:t>
        <a:bodyPr/>
        <a:lstStyle/>
        <a:p>
          <a:endParaRPr lang="ru-RU"/>
        </a:p>
      </dgm:t>
    </dgm:pt>
    <dgm:pt modelId="{AE327F92-A5BD-4BC9-8C66-D3E6699C4BEF}">
      <dgm:prSet custT="1"/>
      <dgm:spPr/>
      <dgm:t>
        <a:bodyPr/>
        <a:lstStyle/>
        <a:p>
          <a:r>
            <a:rPr lang="ru-RU" sz="2000" b="1" i="0" dirty="0"/>
            <a:t>Организация деятельности:</a:t>
          </a:r>
          <a:r>
            <a:rPr lang="ru-RU" sz="2000" b="0" i="0" dirty="0"/>
            <a:t> </a:t>
          </a:r>
        </a:p>
        <a:p>
          <a:r>
            <a:rPr lang="ru-RU" sz="2000" b="1" dirty="0"/>
            <a:t>Наставничество</a:t>
          </a:r>
          <a:r>
            <a:rPr lang="ru-RU" sz="2000" dirty="0"/>
            <a:t>: реализация вариативной модели наставничества с типовыми траекториями сопровождения разных категорий педагогов</a:t>
          </a:r>
        </a:p>
        <a:p>
          <a:r>
            <a:rPr lang="ru-RU" sz="2000" b="1" dirty="0"/>
            <a:t>Методический актив</a:t>
          </a:r>
          <a:r>
            <a:rPr lang="ru-RU" sz="2000" dirty="0"/>
            <a:t>: разработка и реализация ИОМ под разные профессиональные дефициты</a:t>
          </a:r>
        </a:p>
        <a:p>
          <a:r>
            <a:rPr lang="ru-RU" sz="2000" b="1" dirty="0"/>
            <a:t>Городские методические объединения:</a:t>
          </a:r>
          <a:r>
            <a:rPr lang="ru-RU" sz="2000" dirty="0"/>
            <a:t> организация проблемно-тематических ГМО для обмена опытом, распространения лучших практик между территориями через сайты ГМО</a:t>
          </a:r>
          <a:endParaRPr lang="ru-RU" sz="2000" b="0" i="0" dirty="0"/>
        </a:p>
      </dgm:t>
    </dgm:pt>
    <dgm:pt modelId="{7E92DADE-AB07-46C0-894D-1E3C7C417E8D}" type="parTrans" cxnId="{BF38ADAD-420A-4310-A881-74FCF9A137D3}">
      <dgm:prSet/>
      <dgm:spPr/>
      <dgm:t>
        <a:bodyPr/>
        <a:lstStyle/>
        <a:p>
          <a:endParaRPr lang="ru-RU"/>
        </a:p>
      </dgm:t>
    </dgm:pt>
    <dgm:pt modelId="{D1A2B311-2FAA-4B63-B96B-867484130998}" type="sibTrans" cxnId="{BF38ADAD-420A-4310-A881-74FCF9A137D3}">
      <dgm:prSet/>
      <dgm:spPr/>
      <dgm:t>
        <a:bodyPr/>
        <a:lstStyle/>
        <a:p>
          <a:endParaRPr lang="ru-RU"/>
        </a:p>
      </dgm:t>
    </dgm:pt>
    <dgm:pt modelId="{6830845A-2329-4FC3-8ED6-88E176844281}">
      <dgm:prSet custT="1"/>
      <dgm:spPr/>
      <dgm:t>
        <a:bodyPr/>
        <a:lstStyle/>
        <a:p>
          <a:r>
            <a:rPr lang="ru-RU" sz="2000" b="1" i="0" dirty="0"/>
            <a:t>Тиражирование опыта:</a:t>
          </a:r>
          <a:r>
            <a:rPr lang="ru-RU" sz="2000" b="0" i="0" dirty="0"/>
            <a:t> </a:t>
          </a:r>
        </a:p>
        <a:p>
          <a:r>
            <a:rPr lang="ru-RU" sz="2000" b="0" i="0" dirty="0"/>
            <a:t>использование сайтов ГМО и персональных ресурсов для распространения лучших практик</a:t>
          </a:r>
        </a:p>
      </dgm:t>
    </dgm:pt>
    <dgm:pt modelId="{85EE5C82-92ED-45F0-8351-E29F1B30BC5C}" type="parTrans" cxnId="{8A55116D-75FE-43F8-A1FC-2B0C962CBC2B}">
      <dgm:prSet/>
      <dgm:spPr/>
      <dgm:t>
        <a:bodyPr/>
        <a:lstStyle/>
        <a:p>
          <a:endParaRPr lang="ru-RU"/>
        </a:p>
      </dgm:t>
    </dgm:pt>
    <dgm:pt modelId="{A5244590-2EFB-497E-9113-57CC27D880A2}" type="sibTrans" cxnId="{8A55116D-75FE-43F8-A1FC-2B0C962CBC2B}">
      <dgm:prSet/>
      <dgm:spPr/>
      <dgm:t>
        <a:bodyPr/>
        <a:lstStyle/>
        <a:p>
          <a:endParaRPr lang="ru-RU"/>
        </a:p>
      </dgm:t>
    </dgm:pt>
    <dgm:pt modelId="{DF91C5B8-2FEA-47B4-ADAA-65EE9ABE8A3F}" type="pres">
      <dgm:prSet presAssocID="{FD2BFD49-FDBC-4EB9-A42E-DEC3C1B60687}" presName="vert0" presStyleCnt="0">
        <dgm:presLayoutVars>
          <dgm:dir/>
          <dgm:animOne val="branch"/>
          <dgm:animLvl val="lvl"/>
        </dgm:presLayoutVars>
      </dgm:prSet>
      <dgm:spPr/>
    </dgm:pt>
    <dgm:pt modelId="{9F216A27-FBCF-455E-B028-B27BA47D00FB}" type="pres">
      <dgm:prSet presAssocID="{327E8303-38AF-49D6-ABA3-DDEB7C13E86B}" presName="thickLine" presStyleLbl="alignNode1" presStyleIdx="0" presStyleCnt="1"/>
      <dgm:spPr/>
    </dgm:pt>
    <dgm:pt modelId="{E8295D8C-593E-46E6-A438-90414E891AC7}" type="pres">
      <dgm:prSet presAssocID="{327E8303-38AF-49D6-ABA3-DDEB7C13E86B}" presName="horz1" presStyleCnt="0"/>
      <dgm:spPr/>
    </dgm:pt>
    <dgm:pt modelId="{5F61AF8C-7981-41DB-AB61-5A151490BDF3}" type="pres">
      <dgm:prSet presAssocID="{327E8303-38AF-49D6-ABA3-DDEB7C13E86B}" presName="tx1" presStyleLbl="revTx" presStyleIdx="0" presStyleCnt="4"/>
      <dgm:spPr/>
    </dgm:pt>
    <dgm:pt modelId="{58CACA55-FE0A-400F-8D42-9D4CB7076EA8}" type="pres">
      <dgm:prSet presAssocID="{327E8303-38AF-49D6-ABA3-DDEB7C13E86B}" presName="vert1" presStyleCnt="0"/>
      <dgm:spPr/>
    </dgm:pt>
    <dgm:pt modelId="{ADE8CFFD-1255-4DE8-AAE0-7FF22DABCB3B}" type="pres">
      <dgm:prSet presAssocID="{751BB80A-8BF4-4434-BA7A-1078A746589F}" presName="vertSpace2a" presStyleCnt="0"/>
      <dgm:spPr/>
    </dgm:pt>
    <dgm:pt modelId="{CAA1C4CD-F9CE-430C-B9A3-F0A6CC2AF8A4}" type="pres">
      <dgm:prSet presAssocID="{751BB80A-8BF4-4434-BA7A-1078A746589F}" presName="horz2" presStyleCnt="0"/>
      <dgm:spPr/>
    </dgm:pt>
    <dgm:pt modelId="{B77FDA16-4608-4C72-9E03-11E9A310C997}" type="pres">
      <dgm:prSet presAssocID="{751BB80A-8BF4-4434-BA7A-1078A746589F}" presName="horzSpace2" presStyleCnt="0"/>
      <dgm:spPr/>
    </dgm:pt>
    <dgm:pt modelId="{11E40E56-4D1D-40C6-B162-5346D191AF7F}" type="pres">
      <dgm:prSet presAssocID="{751BB80A-8BF4-4434-BA7A-1078A746589F}" presName="tx2" presStyleLbl="revTx" presStyleIdx="1" presStyleCnt="4" custScaleX="100763" custScaleY="12905" custLinFactNeighborX="-214" custLinFactNeighborY="-4412"/>
      <dgm:spPr/>
    </dgm:pt>
    <dgm:pt modelId="{258841EC-908E-4027-99D9-4D9949A80147}" type="pres">
      <dgm:prSet presAssocID="{751BB80A-8BF4-4434-BA7A-1078A746589F}" presName="vert2" presStyleCnt="0"/>
      <dgm:spPr/>
    </dgm:pt>
    <dgm:pt modelId="{D076C09C-B6C6-4A99-9DB7-0919C204795F}" type="pres">
      <dgm:prSet presAssocID="{751BB80A-8BF4-4434-BA7A-1078A746589F}" presName="thinLine2b" presStyleLbl="callout" presStyleIdx="0" presStyleCnt="3"/>
      <dgm:spPr/>
    </dgm:pt>
    <dgm:pt modelId="{5D1AC1C5-704F-4CB5-853F-54CEF726FFD9}" type="pres">
      <dgm:prSet presAssocID="{751BB80A-8BF4-4434-BA7A-1078A746589F}" presName="vertSpace2b" presStyleCnt="0"/>
      <dgm:spPr/>
    </dgm:pt>
    <dgm:pt modelId="{2AD61039-BBD3-4601-A41B-BFCC98355A95}" type="pres">
      <dgm:prSet presAssocID="{AE327F92-A5BD-4BC9-8C66-D3E6699C4BEF}" presName="horz2" presStyleCnt="0"/>
      <dgm:spPr/>
    </dgm:pt>
    <dgm:pt modelId="{E785A344-1350-437E-873B-6AC31A36BAC2}" type="pres">
      <dgm:prSet presAssocID="{AE327F92-A5BD-4BC9-8C66-D3E6699C4BEF}" presName="horzSpace2" presStyleCnt="0"/>
      <dgm:spPr/>
    </dgm:pt>
    <dgm:pt modelId="{441FED84-ACA4-47A0-9985-D81042E8B9F4}" type="pres">
      <dgm:prSet presAssocID="{AE327F92-A5BD-4BC9-8C66-D3E6699C4BEF}" presName="tx2" presStyleLbl="revTx" presStyleIdx="2" presStyleCnt="4" custScaleX="100763" custScaleY="12905" custLinFactNeighborX="-214" custLinFactNeighborY="-4412"/>
      <dgm:spPr/>
    </dgm:pt>
    <dgm:pt modelId="{CA2EE466-F352-4221-9A2F-C597177435C1}" type="pres">
      <dgm:prSet presAssocID="{AE327F92-A5BD-4BC9-8C66-D3E6699C4BEF}" presName="vert2" presStyleCnt="0"/>
      <dgm:spPr/>
    </dgm:pt>
    <dgm:pt modelId="{ABD5AB30-AF39-4C3E-B34E-31D74BD721DC}" type="pres">
      <dgm:prSet presAssocID="{AE327F92-A5BD-4BC9-8C66-D3E6699C4BEF}" presName="thinLine2b" presStyleLbl="callout" presStyleIdx="1" presStyleCnt="3" custLinFactY="500000" custLinFactNeighborX="-669" custLinFactNeighborY="563890"/>
      <dgm:spPr/>
    </dgm:pt>
    <dgm:pt modelId="{B04D13B4-633D-467F-A299-A8D61E97E98B}" type="pres">
      <dgm:prSet presAssocID="{AE327F92-A5BD-4BC9-8C66-D3E6699C4BEF}" presName="vertSpace2b" presStyleCnt="0"/>
      <dgm:spPr/>
    </dgm:pt>
    <dgm:pt modelId="{D0CFC23C-050E-45DF-B518-CC88EB71A7B8}" type="pres">
      <dgm:prSet presAssocID="{6830845A-2329-4FC3-8ED6-88E176844281}" presName="horz2" presStyleCnt="0"/>
      <dgm:spPr/>
    </dgm:pt>
    <dgm:pt modelId="{284FDE74-5E1A-441A-8A99-2B43A8295170}" type="pres">
      <dgm:prSet presAssocID="{6830845A-2329-4FC3-8ED6-88E176844281}" presName="horzSpace2" presStyleCnt="0"/>
      <dgm:spPr/>
    </dgm:pt>
    <dgm:pt modelId="{90477F27-FF55-4EBF-872E-2515811E024D}" type="pres">
      <dgm:prSet presAssocID="{6830845A-2329-4FC3-8ED6-88E176844281}" presName="tx2" presStyleLbl="revTx" presStyleIdx="3" presStyleCnt="4" custScaleX="100763" custScaleY="12905" custLinFactNeighborX="-536" custLinFactNeighborY="23685"/>
      <dgm:spPr/>
    </dgm:pt>
    <dgm:pt modelId="{DC7208AF-FBB4-49EF-9297-3A2574B747FA}" type="pres">
      <dgm:prSet presAssocID="{6830845A-2329-4FC3-8ED6-88E176844281}" presName="vert2" presStyleCnt="0"/>
      <dgm:spPr/>
    </dgm:pt>
    <dgm:pt modelId="{26A6B5A4-8971-49CB-80B8-49B18DA535C6}" type="pres">
      <dgm:prSet presAssocID="{6830845A-2329-4FC3-8ED6-88E176844281}" presName="thinLine2b" presStyleLbl="callout" presStyleIdx="2" presStyleCnt="3" custLinFactY="500000" custLinFactNeighborX="-769" custLinFactNeighborY="545826"/>
      <dgm:spPr/>
    </dgm:pt>
    <dgm:pt modelId="{F567C565-6A09-4E77-B8DA-A549B3F0ECD9}" type="pres">
      <dgm:prSet presAssocID="{6830845A-2329-4FC3-8ED6-88E176844281}" presName="vertSpace2b" presStyleCnt="0"/>
      <dgm:spPr/>
    </dgm:pt>
  </dgm:ptLst>
  <dgm:cxnLst>
    <dgm:cxn modelId="{22AC3910-5A32-4B1B-AA0C-28356B171111}" type="presOf" srcId="{FD2BFD49-FDBC-4EB9-A42E-DEC3C1B60687}" destId="{DF91C5B8-2FEA-47B4-ADAA-65EE9ABE8A3F}" srcOrd="0" destOrd="0" presId="urn:microsoft.com/office/officeart/2008/layout/LinedList"/>
    <dgm:cxn modelId="{98D80E2C-E9D7-4EA2-A5AD-12812A94E6D2}" type="presOf" srcId="{AE327F92-A5BD-4BC9-8C66-D3E6699C4BEF}" destId="{441FED84-ACA4-47A0-9985-D81042E8B9F4}" srcOrd="0" destOrd="0" presId="urn:microsoft.com/office/officeart/2008/layout/LinedList"/>
    <dgm:cxn modelId="{8A55116D-75FE-43F8-A1FC-2B0C962CBC2B}" srcId="{327E8303-38AF-49D6-ABA3-DDEB7C13E86B}" destId="{6830845A-2329-4FC3-8ED6-88E176844281}" srcOrd="2" destOrd="0" parTransId="{85EE5C82-92ED-45F0-8351-E29F1B30BC5C}" sibTransId="{A5244590-2EFB-497E-9113-57CC27D880A2}"/>
    <dgm:cxn modelId="{277A3B6F-7ACC-42D9-B32D-E8E2BC6A8530}" srcId="{FD2BFD49-FDBC-4EB9-A42E-DEC3C1B60687}" destId="{327E8303-38AF-49D6-ABA3-DDEB7C13E86B}" srcOrd="0" destOrd="0" parTransId="{D7792CE0-5919-4613-8AD0-B51A091432FA}" sibTransId="{4450C561-97AB-476C-9318-9DFCEE75E860}"/>
    <dgm:cxn modelId="{1141D775-2B3E-414A-A80A-C7B874AE5BE7}" srcId="{327E8303-38AF-49D6-ABA3-DDEB7C13E86B}" destId="{751BB80A-8BF4-4434-BA7A-1078A746589F}" srcOrd="0" destOrd="0" parTransId="{FFB49D33-A1E5-4D10-8EE9-A3517F56008F}" sibTransId="{B4828DE2-42F7-4A5C-9C04-068FE196419E}"/>
    <dgm:cxn modelId="{542B7E8B-F34D-48D6-8B0D-6F46D06BFF20}" type="presOf" srcId="{6830845A-2329-4FC3-8ED6-88E176844281}" destId="{90477F27-FF55-4EBF-872E-2515811E024D}" srcOrd="0" destOrd="0" presId="urn:microsoft.com/office/officeart/2008/layout/LinedList"/>
    <dgm:cxn modelId="{BF38ADAD-420A-4310-A881-74FCF9A137D3}" srcId="{327E8303-38AF-49D6-ABA3-DDEB7C13E86B}" destId="{AE327F92-A5BD-4BC9-8C66-D3E6699C4BEF}" srcOrd="1" destOrd="0" parTransId="{7E92DADE-AB07-46C0-894D-1E3C7C417E8D}" sibTransId="{D1A2B311-2FAA-4B63-B96B-867484130998}"/>
    <dgm:cxn modelId="{F38512D6-D349-40BB-AB70-FC2474F89AED}" type="presOf" srcId="{751BB80A-8BF4-4434-BA7A-1078A746589F}" destId="{11E40E56-4D1D-40C6-B162-5346D191AF7F}" srcOrd="0" destOrd="0" presId="urn:microsoft.com/office/officeart/2008/layout/LinedList"/>
    <dgm:cxn modelId="{4AC3B2F5-5114-47C1-985C-1D93F49B1E98}" type="presOf" srcId="{327E8303-38AF-49D6-ABA3-DDEB7C13E86B}" destId="{5F61AF8C-7981-41DB-AB61-5A151490BDF3}" srcOrd="0" destOrd="0" presId="urn:microsoft.com/office/officeart/2008/layout/LinedList"/>
    <dgm:cxn modelId="{0069101F-DFBE-4376-B31A-FCC49F4BCF29}" type="presParOf" srcId="{DF91C5B8-2FEA-47B4-ADAA-65EE9ABE8A3F}" destId="{9F216A27-FBCF-455E-B028-B27BA47D00FB}" srcOrd="0" destOrd="0" presId="urn:microsoft.com/office/officeart/2008/layout/LinedList"/>
    <dgm:cxn modelId="{C15622E7-3D3E-4B70-8E74-B048178ADA51}" type="presParOf" srcId="{DF91C5B8-2FEA-47B4-ADAA-65EE9ABE8A3F}" destId="{E8295D8C-593E-46E6-A438-90414E891AC7}" srcOrd="1" destOrd="0" presId="urn:microsoft.com/office/officeart/2008/layout/LinedList"/>
    <dgm:cxn modelId="{7252CB5C-B7CE-4DBD-A51E-A74A1BD8655D}" type="presParOf" srcId="{E8295D8C-593E-46E6-A438-90414E891AC7}" destId="{5F61AF8C-7981-41DB-AB61-5A151490BDF3}" srcOrd="0" destOrd="0" presId="urn:microsoft.com/office/officeart/2008/layout/LinedList"/>
    <dgm:cxn modelId="{8C69A761-1E07-445D-8E07-6EE2661840FB}" type="presParOf" srcId="{E8295D8C-593E-46E6-A438-90414E891AC7}" destId="{58CACA55-FE0A-400F-8D42-9D4CB7076EA8}" srcOrd="1" destOrd="0" presId="urn:microsoft.com/office/officeart/2008/layout/LinedList"/>
    <dgm:cxn modelId="{25A1DC5C-281E-4B7A-BFBB-4ACE090ED201}" type="presParOf" srcId="{58CACA55-FE0A-400F-8D42-9D4CB7076EA8}" destId="{ADE8CFFD-1255-4DE8-AAE0-7FF22DABCB3B}" srcOrd="0" destOrd="0" presId="urn:microsoft.com/office/officeart/2008/layout/LinedList"/>
    <dgm:cxn modelId="{5ED208A4-9F17-4C4D-AD3F-FDDB19889E2B}" type="presParOf" srcId="{58CACA55-FE0A-400F-8D42-9D4CB7076EA8}" destId="{CAA1C4CD-F9CE-430C-B9A3-F0A6CC2AF8A4}" srcOrd="1" destOrd="0" presId="urn:microsoft.com/office/officeart/2008/layout/LinedList"/>
    <dgm:cxn modelId="{A0E552F3-8609-4D18-8D34-7B945D334C7F}" type="presParOf" srcId="{CAA1C4CD-F9CE-430C-B9A3-F0A6CC2AF8A4}" destId="{B77FDA16-4608-4C72-9E03-11E9A310C997}" srcOrd="0" destOrd="0" presId="urn:microsoft.com/office/officeart/2008/layout/LinedList"/>
    <dgm:cxn modelId="{81F6A13D-3841-4FFE-9155-406A96380EF4}" type="presParOf" srcId="{CAA1C4CD-F9CE-430C-B9A3-F0A6CC2AF8A4}" destId="{11E40E56-4D1D-40C6-B162-5346D191AF7F}" srcOrd="1" destOrd="0" presId="urn:microsoft.com/office/officeart/2008/layout/LinedList"/>
    <dgm:cxn modelId="{59DEAB86-A176-4A0E-8F1A-8E513EF0273B}" type="presParOf" srcId="{CAA1C4CD-F9CE-430C-B9A3-F0A6CC2AF8A4}" destId="{258841EC-908E-4027-99D9-4D9949A80147}" srcOrd="2" destOrd="0" presId="urn:microsoft.com/office/officeart/2008/layout/LinedList"/>
    <dgm:cxn modelId="{A6EBE13B-181D-4B5F-BFD4-C72AFCAF0433}" type="presParOf" srcId="{58CACA55-FE0A-400F-8D42-9D4CB7076EA8}" destId="{D076C09C-B6C6-4A99-9DB7-0919C204795F}" srcOrd="2" destOrd="0" presId="urn:microsoft.com/office/officeart/2008/layout/LinedList"/>
    <dgm:cxn modelId="{A4439C85-7FEE-48B8-A336-16882421313A}" type="presParOf" srcId="{58CACA55-FE0A-400F-8D42-9D4CB7076EA8}" destId="{5D1AC1C5-704F-4CB5-853F-54CEF726FFD9}" srcOrd="3" destOrd="0" presId="urn:microsoft.com/office/officeart/2008/layout/LinedList"/>
    <dgm:cxn modelId="{719FB645-C92C-4CBB-9FD5-FFC9DD420288}" type="presParOf" srcId="{58CACA55-FE0A-400F-8D42-9D4CB7076EA8}" destId="{2AD61039-BBD3-4601-A41B-BFCC98355A95}" srcOrd="4" destOrd="0" presId="urn:microsoft.com/office/officeart/2008/layout/LinedList"/>
    <dgm:cxn modelId="{35C7B6E6-80A5-44F8-970A-120A54DAA70C}" type="presParOf" srcId="{2AD61039-BBD3-4601-A41B-BFCC98355A95}" destId="{E785A344-1350-437E-873B-6AC31A36BAC2}" srcOrd="0" destOrd="0" presId="urn:microsoft.com/office/officeart/2008/layout/LinedList"/>
    <dgm:cxn modelId="{EF38E920-BA70-4733-87D3-D4A384788853}" type="presParOf" srcId="{2AD61039-BBD3-4601-A41B-BFCC98355A95}" destId="{441FED84-ACA4-47A0-9985-D81042E8B9F4}" srcOrd="1" destOrd="0" presId="urn:microsoft.com/office/officeart/2008/layout/LinedList"/>
    <dgm:cxn modelId="{9A910A6A-9A08-4904-9906-DCADBF8E748F}" type="presParOf" srcId="{2AD61039-BBD3-4601-A41B-BFCC98355A95}" destId="{CA2EE466-F352-4221-9A2F-C597177435C1}" srcOrd="2" destOrd="0" presId="urn:microsoft.com/office/officeart/2008/layout/LinedList"/>
    <dgm:cxn modelId="{9EC9F3F5-2B77-4ADD-9AA5-435016EA7DA0}" type="presParOf" srcId="{58CACA55-FE0A-400F-8D42-9D4CB7076EA8}" destId="{ABD5AB30-AF39-4C3E-B34E-31D74BD721DC}" srcOrd="5" destOrd="0" presId="urn:microsoft.com/office/officeart/2008/layout/LinedList"/>
    <dgm:cxn modelId="{82FBCDD0-B754-4497-88E7-32F428BF037C}" type="presParOf" srcId="{58CACA55-FE0A-400F-8D42-9D4CB7076EA8}" destId="{B04D13B4-633D-467F-A299-A8D61E97E98B}" srcOrd="6" destOrd="0" presId="urn:microsoft.com/office/officeart/2008/layout/LinedList"/>
    <dgm:cxn modelId="{AD38A775-995A-4F48-8A29-2B7CF9FA4501}" type="presParOf" srcId="{58CACA55-FE0A-400F-8D42-9D4CB7076EA8}" destId="{D0CFC23C-050E-45DF-B518-CC88EB71A7B8}" srcOrd="7" destOrd="0" presId="urn:microsoft.com/office/officeart/2008/layout/LinedList"/>
    <dgm:cxn modelId="{C016BB16-DFC9-43F7-A8C4-BFF86778A501}" type="presParOf" srcId="{D0CFC23C-050E-45DF-B518-CC88EB71A7B8}" destId="{284FDE74-5E1A-441A-8A99-2B43A8295170}" srcOrd="0" destOrd="0" presId="urn:microsoft.com/office/officeart/2008/layout/LinedList"/>
    <dgm:cxn modelId="{F2CCD056-7DD4-429B-B24D-18F7D34F46A0}" type="presParOf" srcId="{D0CFC23C-050E-45DF-B518-CC88EB71A7B8}" destId="{90477F27-FF55-4EBF-872E-2515811E024D}" srcOrd="1" destOrd="0" presId="urn:microsoft.com/office/officeart/2008/layout/LinedList"/>
    <dgm:cxn modelId="{9E16522F-AAE5-4629-AA39-BBA784503285}" type="presParOf" srcId="{D0CFC23C-050E-45DF-B518-CC88EB71A7B8}" destId="{DC7208AF-FBB4-49EF-9297-3A2574B747FA}" srcOrd="2" destOrd="0" presId="urn:microsoft.com/office/officeart/2008/layout/LinedList"/>
    <dgm:cxn modelId="{F828A96E-40B1-4D51-A9D4-13D01B739AFD}" type="presParOf" srcId="{58CACA55-FE0A-400F-8D42-9D4CB7076EA8}" destId="{26A6B5A4-8971-49CB-80B8-49B18DA535C6}" srcOrd="8" destOrd="0" presId="urn:microsoft.com/office/officeart/2008/layout/LinedList"/>
    <dgm:cxn modelId="{CF617CEE-3583-462C-B7F3-D6417ECC02EE}" type="presParOf" srcId="{58CACA55-FE0A-400F-8D42-9D4CB7076EA8}" destId="{F567C565-6A09-4E77-B8DA-A549B3F0ECD9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B71DBAB-36C3-4E51-89CF-1C4D0DE4D7D1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1601C5-5BF7-4E99-A517-40BDE7737C5F}">
      <dgm:prSet phldrT="[Текст]"/>
      <dgm:spPr/>
      <dgm:t>
        <a:bodyPr/>
        <a:lstStyle/>
        <a:p>
          <a:r>
            <a:rPr lang="ru-RU" dirty="0"/>
            <a:t>Задача </a:t>
          </a:r>
        </a:p>
      </dgm:t>
    </dgm:pt>
    <dgm:pt modelId="{99E2A3EF-3297-4C2C-AC49-E6C26DF433F1}" type="parTrans" cxnId="{0F139050-12EC-41E9-B1F5-FF8F1816C443}">
      <dgm:prSet/>
      <dgm:spPr/>
      <dgm:t>
        <a:bodyPr/>
        <a:lstStyle/>
        <a:p>
          <a:endParaRPr lang="ru-RU"/>
        </a:p>
      </dgm:t>
    </dgm:pt>
    <dgm:pt modelId="{1DE0B453-CC93-4109-A559-AEBBB931F67D}" type="sibTrans" cxnId="{0F139050-12EC-41E9-B1F5-FF8F1816C443}">
      <dgm:prSet/>
      <dgm:spPr/>
      <dgm:t>
        <a:bodyPr/>
        <a:lstStyle/>
        <a:p>
          <a:endParaRPr lang="ru-RU"/>
        </a:p>
      </dgm:t>
    </dgm:pt>
    <dgm:pt modelId="{01C37A1C-9C2B-400C-8862-58124EC0278C}">
      <dgm:prSet phldrT="[Текст]" custT="1"/>
      <dgm:spPr/>
      <dgm:t>
        <a:bodyPr/>
        <a:lstStyle/>
        <a:p>
          <a:r>
            <a:rPr lang="ru-RU" sz="2000" b="0" i="0" dirty="0"/>
            <a:t>Обеспечить адресную методическую поддержку, направленную на закрытие конкретных профессиональных дефицитов педагогов, и создать условия для мотивации и профессионального признания методистов и наставников.</a:t>
          </a:r>
          <a:endParaRPr lang="ru-RU" sz="2000" b="0" dirty="0"/>
        </a:p>
      </dgm:t>
    </dgm:pt>
    <dgm:pt modelId="{D93E6FBF-E2DB-4FC1-B231-8A942069561D}" type="parTrans" cxnId="{0B03F24C-877E-43B0-B2E1-F8C428DC74D0}">
      <dgm:prSet/>
      <dgm:spPr/>
      <dgm:t>
        <a:bodyPr/>
        <a:lstStyle/>
        <a:p>
          <a:endParaRPr lang="ru-RU"/>
        </a:p>
      </dgm:t>
    </dgm:pt>
    <dgm:pt modelId="{0BABB100-ACF4-423F-912D-58294CD2EFAB}" type="sibTrans" cxnId="{0B03F24C-877E-43B0-B2E1-F8C428DC74D0}">
      <dgm:prSet/>
      <dgm:spPr/>
      <dgm:t>
        <a:bodyPr/>
        <a:lstStyle/>
        <a:p>
          <a:endParaRPr lang="ru-RU"/>
        </a:p>
      </dgm:t>
    </dgm:pt>
    <dgm:pt modelId="{7F52B064-7359-4A0B-ABA4-4D57200A310E}">
      <dgm:prSet/>
      <dgm:spPr/>
      <dgm:t>
        <a:bodyPr/>
        <a:lstStyle/>
        <a:p>
          <a:r>
            <a:rPr lang="ru-RU" b="1" i="0" dirty="0"/>
            <a:t>Решение</a:t>
          </a:r>
          <a:endParaRPr lang="ru-RU" b="0" i="0" dirty="0"/>
        </a:p>
      </dgm:t>
    </dgm:pt>
    <dgm:pt modelId="{A468A2B9-CCF3-4A8A-82E0-992FA3800E0F}" type="parTrans" cxnId="{F3E428E8-6554-4B5E-AFFF-765F14970045}">
      <dgm:prSet/>
      <dgm:spPr/>
      <dgm:t>
        <a:bodyPr/>
        <a:lstStyle/>
        <a:p>
          <a:endParaRPr lang="ru-RU"/>
        </a:p>
      </dgm:t>
    </dgm:pt>
    <dgm:pt modelId="{78944BF1-8495-4076-A19A-4D36F8A69CEC}" type="sibTrans" cxnId="{F3E428E8-6554-4B5E-AFFF-765F14970045}">
      <dgm:prSet/>
      <dgm:spPr/>
      <dgm:t>
        <a:bodyPr/>
        <a:lstStyle/>
        <a:p>
          <a:endParaRPr lang="ru-RU"/>
        </a:p>
      </dgm:t>
    </dgm:pt>
    <dgm:pt modelId="{E2799161-CCF7-4BAB-BAAD-BAA308E11703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Внедрение стандартизированных сайтов ГМО для систематизации реальных профессиональных запросов и направлений работы.</a:t>
          </a:r>
        </a:p>
      </dgm:t>
    </dgm:pt>
    <dgm:pt modelId="{69054978-FB17-49FD-8656-6E4EFB06652D}" type="parTrans" cxnId="{12C74FC6-305C-406A-8F70-53A7AAFBB49D}">
      <dgm:prSet/>
      <dgm:spPr/>
      <dgm:t>
        <a:bodyPr/>
        <a:lstStyle/>
        <a:p>
          <a:endParaRPr lang="ru-RU"/>
        </a:p>
      </dgm:t>
    </dgm:pt>
    <dgm:pt modelId="{5E080041-B20B-450D-A81F-B01A816349E7}" type="sibTrans" cxnId="{12C74FC6-305C-406A-8F70-53A7AAFBB49D}">
      <dgm:prSet/>
      <dgm:spPr/>
      <dgm:t>
        <a:bodyPr/>
        <a:lstStyle/>
        <a:p>
          <a:endParaRPr lang="ru-RU"/>
        </a:p>
      </dgm:t>
    </dgm:pt>
    <dgm:pt modelId="{FBB848AF-F9FD-4C62-9B2A-40B9AAFB525C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Разработка сайтов-портфолио наставников с размещением практических кейсов и рабочих методик.</a:t>
          </a:r>
        </a:p>
      </dgm:t>
    </dgm:pt>
    <dgm:pt modelId="{05837DD6-DC65-4E42-AE36-DDC9AB353F32}" type="parTrans" cxnId="{75E78C6F-AD09-451F-9BEE-D750304625E5}">
      <dgm:prSet/>
      <dgm:spPr/>
      <dgm:t>
        <a:bodyPr/>
        <a:lstStyle/>
        <a:p>
          <a:endParaRPr lang="ru-RU"/>
        </a:p>
      </dgm:t>
    </dgm:pt>
    <dgm:pt modelId="{DC7B4527-9676-4CCF-A040-C3143330DDA3}" type="sibTrans" cxnId="{75E78C6F-AD09-451F-9BEE-D750304625E5}">
      <dgm:prSet/>
      <dgm:spPr/>
      <dgm:t>
        <a:bodyPr/>
        <a:lstStyle/>
        <a:p>
          <a:endParaRPr lang="ru-RU"/>
        </a:p>
      </dgm:t>
    </dgm:pt>
    <dgm:pt modelId="{54D914F9-309F-4A39-883C-9B79A357A6EE}">
      <dgm:prSet/>
      <dgm:spPr/>
      <dgm:t>
        <a:bodyPr/>
        <a:lstStyle/>
        <a:p>
          <a:r>
            <a:rPr lang="ru-RU" b="1" i="0" dirty="0"/>
            <a:t>Результат</a:t>
          </a:r>
          <a:endParaRPr lang="ru-RU" b="0" i="0" dirty="0"/>
        </a:p>
      </dgm:t>
    </dgm:pt>
    <dgm:pt modelId="{907980FE-5549-4DBF-8521-C57E8010707B}" type="parTrans" cxnId="{DEF7AFA5-8038-4940-BDD3-946A7176190B}">
      <dgm:prSet/>
      <dgm:spPr/>
      <dgm:t>
        <a:bodyPr/>
        <a:lstStyle/>
        <a:p>
          <a:endParaRPr lang="ru-RU"/>
        </a:p>
      </dgm:t>
    </dgm:pt>
    <dgm:pt modelId="{EA102A0A-24B9-438D-8B84-F2B003442E80}" type="sibTrans" cxnId="{DEF7AFA5-8038-4940-BDD3-946A7176190B}">
      <dgm:prSet/>
      <dgm:spPr/>
      <dgm:t>
        <a:bodyPr/>
        <a:lstStyle/>
        <a:p>
          <a:endParaRPr lang="ru-RU"/>
        </a:p>
      </dgm:t>
    </dgm:pt>
    <dgm:pt modelId="{9CE008BE-FEA5-4328-B08B-C95D301E003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Педагоги оперативно получают проверенные решения для своих профессиональных задач.</a:t>
          </a:r>
        </a:p>
      </dgm:t>
    </dgm:pt>
    <dgm:pt modelId="{496D676C-8CBA-44EA-AEB3-CEC121C4CAA8}" type="parTrans" cxnId="{F870E4AB-70DF-4614-9A6D-FA4867448B1E}">
      <dgm:prSet/>
      <dgm:spPr/>
      <dgm:t>
        <a:bodyPr/>
        <a:lstStyle/>
        <a:p>
          <a:endParaRPr lang="ru-RU"/>
        </a:p>
      </dgm:t>
    </dgm:pt>
    <dgm:pt modelId="{A904EF28-9A46-4EC0-8F9A-1311D3F0FA5C}" type="sibTrans" cxnId="{F870E4AB-70DF-4614-9A6D-FA4867448B1E}">
      <dgm:prSet/>
      <dgm:spPr/>
      <dgm:t>
        <a:bodyPr/>
        <a:lstStyle/>
        <a:p>
          <a:endParaRPr lang="ru-RU"/>
        </a:p>
      </dgm:t>
    </dgm:pt>
    <dgm:pt modelId="{7AFFF72C-F3D4-49A6-BED8-17E556B9BDE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Наставники и </a:t>
          </a:r>
          <a:r>
            <a:rPr lang="ru-RU" sz="2000" b="0" i="0" dirty="0" err="1"/>
            <a:t>методактив</a:t>
          </a:r>
          <a:r>
            <a:rPr lang="ru-RU" sz="2000" b="0" i="0" dirty="0"/>
            <a:t> видят реальную востребованность своего опыта, что повышает их мотивацию и статус.</a:t>
          </a:r>
        </a:p>
      </dgm:t>
    </dgm:pt>
    <dgm:pt modelId="{65A9DBFE-578E-4F5D-8BD2-FD62D72ADED5}" type="parTrans" cxnId="{31C7C37A-6EC2-47D5-9ED8-ED9590FFF5AE}">
      <dgm:prSet/>
      <dgm:spPr/>
      <dgm:t>
        <a:bodyPr/>
        <a:lstStyle/>
        <a:p>
          <a:endParaRPr lang="ru-RU"/>
        </a:p>
      </dgm:t>
    </dgm:pt>
    <dgm:pt modelId="{76F1700A-408F-4186-A92B-9A5C0BFA17DA}" type="sibTrans" cxnId="{31C7C37A-6EC2-47D5-9ED8-ED9590FFF5AE}">
      <dgm:prSet/>
      <dgm:spPr/>
      <dgm:t>
        <a:bodyPr/>
        <a:lstStyle/>
        <a:p>
          <a:endParaRPr lang="ru-RU"/>
        </a:p>
      </dgm:t>
    </dgm:pt>
    <dgm:pt modelId="{E1223430-7F18-4D09-8C23-C43D43F20DCE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sz="2000" b="0" i="0" dirty="0"/>
            <a:t>Система методической поддержки становится прозрачной, адресной и ориентированной на конкретный результат</a:t>
          </a:r>
          <a:r>
            <a:rPr lang="ru-RU" sz="1700" b="0" i="0" dirty="0"/>
            <a:t>.</a:t>
          </a:r>
        </a:p>
      </dgm:t>
    </dgm:pt>
    <dgm:pt modelId="{4C7217AE-805A-4F95-8821-BBF23B3566F1}" type="parTrans" cxnId="{0AA2E81F-D736-42C1-A688-8BB719EE6E22}">
      <dgm:prSet/>
      <dgm:spPr/>
      <dgm:t>
        <a:bodyPr/>
        <a:lstStyle/>
        <a:p>
          <a:endParaRPr lang="ru-RU"/>
        </a:p>
      </dgm:t>
    </dgm:pt>
    <dgm:pt modelId="{320CD31D-02CD-4E3E-A76D-3AAE264B6432}" type="sibTrans" cxnId="{0AA2E81F-D736-42C1-A688-8BB719EE6E22}">
      <dgm:prSet/>
      <dgm:spPr/>
      <dgm:t>
        <a:bodyPr/>
        <a:lstStyle/>
        <a:p>
          <a:endParaRPr lang="ru-RU"/>
        </a:p>
      </dgm:t>
    </dgm:pt>
    <dgm:pt modelId="{70C7AF34-6510-41F8-BE6C-6F5BD4F48CC3}" type="pres">
      <dgm:prSet presAssocID="{CB71DBAB-36C3-4E51-89CF-1C4D0DE4D7D1}" presName="linearFlow" presStyleCnt="0">
        <dgm:presLayoutVars>
          <dgm:dir/>
          <dgm:animLvl val="lvl"/>
          <dgm:resizeHandles val="exact"/>
        </dgm:presLayoutVars>
      </dgm:prSet>
      <dgm:spPr/>
    </dgm:pt>
    <dgm:pt modelId="{FB18FC79-ACB4-41AA-840E-86A3AF409BA3}" type="pres">
      <dgm:prSet presAssocID="{D01601C5-5BF7-4E99-A517-40BDE7737C5F}" presName="composite" presStyleCnt="0"/>
      <dgm:spPr/>
    </dgm:pt>
    <dgm:pt modelId="{0A64A060-6620-4E21-A67F-A70890B805FE}" type="pres">
      <dgm:prSet presAssocID="{D01601C5-5BF7-4E99-A517-40BDE7737C5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A295F8B0-E60D-47B6-9ADF-9591C27911E5}" type="pres">
      <dgm:prSet presAssocID="{D01601C5-5BF7-4E99-A517-40BDE7737C5F}" presName="descendantText" presStyleLbl="alignAcc1" presStyleIdx="0" presStyleCnt="3">
        <dgm:presLayoutVars>
          <dgm:bulletEnabled val="1"/>
        </dgm:presLayoutVars>
      </dgm:prSet>
      <dgm:spPr/>
    </dgm:pt>
    <dgm:pt modelId="{274E3CA8-C25E-4E99-B282-5C85160761C7}" type="pres">
      <dgm:prSet presAssocID="{1DE0B453-CC93-4109-A559-AEBBB931F67D}" presName="sp" presStyleCnt="0"/>
      <dgm:spPr/>
    </dgm:pt>
    <dgm:pt modelId="{159D17B5-0E87-4EB8-BD5B-2D2F1156B8D4}" type="pres">
      <dgm:prSet presAssocID="{7F52B064-7359-4A0B-ABA4-4D57200A310E}" presName="composite" presStyleCnt="0"/>
      <dgm:spPr/>
    </dgm:pt>
    <dgm:pt modelId="{D075B539-60FB-43A8-A7E8-6C3698C239B8}" type="pres">
      <dgm:prSet presAssocID="{7F52B064-7359-4A0B-ABA4-4D57200A310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4118A67F-94A3-4011-818B-B3A877D955AC}" type="pres">
      <dgm:prSet presAssocID="{7F52B064-7359-4A0B-ABA4-4D57200A310E}" presName="descendantText" presStyleLbl="alignAcc1" presStyleIdx="1" presStyleCnt="3">
        <dgm:presLayoutVars>
          <dgm:bulletEnabled val="1"/>
        </dgm:presLayoutVars>
      </dgm:prSet>
      <dgm:spPr/>
    </dgm:pt>
    <dgm:pt modelId="{1025D7F2-6116-4AB9-BBC5-4E2507D3F8B1}" type="pres">
      <dgm:prSet presAssocID="{78944BF1-8495-4076-A19A-4D36F8A69CEC}" presName="sp" presStyleCnt="0"/>
      <dgm:spPr/>
    </dgm:pt>
    <dgm:pt modelId="{DDDE4EB8-FC47-412B-94A4-1BE7D2207983}" type="pres">
      <dgm:prSet presAssocID="{54D914F9-309F-4A39-883C-9B79A357A6EE}" presName="composite" presStyleCnt="0"/>
      <dgm:spPr/>
    </dgm:pt>
    <dgm:pt modelId="{ACB972C2-6AC2-4F84-93DB-D051A35B0CF6}" type="pres">
      <dgm:prSet presAssocID="{54D914F9-309F-4A39-883C-9B79A357A6E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5D987B1-CDE0-4CD6-87E4-D7249E39CA6C}" type="pres">
      <dgm:prSet presAssocID="{54D914F9-309F-4A39-883C-9B79A357A6E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09DB7E0D-DBD6-4465-9C52-4E6F222440C6}" type="presOf" srcId="{01C37A1C-9C2B-400C-8862-58124EC0278C}" destId="{A295F8B0-E60D-47B6-9ADF-9591C27911E5}" srcOrd="0" destOrd="0" presId="urn:microsoft.com/office/officeart/2005/8/layout/chevron2"/>
    <dgm:cxn modelId="{0AA2E81F-D736-42C1-A688-8BB719EE6E22}" srcId="{54D914F9-309F-4A39-883C-9B79A357A6EE}" destId="{E1223430-7F18-4D09-8C23-C43D43F20DCE}" srcOrd="2" destOrd="0" parTransId="{4C7217AE-805A-4F95-8821-BBF23B3566F1}" sibTransId="{320CD31D-02CD-4E3E-A76D-3AAE264B6432}"/>
    <dgm:cxn modelId="{0B03F24C-877E-43B0-B2E1-F8C428DC74D0}" srcId="{D01601C5-5BF7-4E99-A517-40BDE7737C5F}" destId="{01C37A1C-9C2B-400C-8862-58124EC0278C}" srcOrd="0" destOrd="0" parTransId="{D93E6FBF-E2DB-4FC1-B231-8A942069561D}" sibTransId="{0BABB100-ACF4-423F-912D-58294CD2EFAB}"/>
    <dgm:cxn modelId="{75E78C6F-AD09-451F-9BEE-D750304625E5}" srcId="{7F52B064-7359-4A0B-ABA4-4D57200A310E}" destId="{FBB848AF-F9FD-4C62-9B2A-40B9AAFB525C}" srcOrd="1" destOrd="0" parTransId="{05837DD6-DC65-4E42-AE36-DDC9AB353F32}" sibTransId="{DC7B4527-9676-4CCF-A040-C3143330DDA3}"/>
    <dgm:cxn modelId="{0F139050-12EC-41E9-B1F5-FF8F1816C443}" srcId="{CB71DBAB-36C3-4E51-89CF-1C4D0DE4D7D1}" destId="{D01601C5-5BF7-4E99-A517-40BDE7737C5F}" srcOrd="0" destOrd="0" parTransId="{99E2A3EF-3297-4C2C-AC49-E6C26DF433F1}" sibTransId="{1DE0B453-CC93-4109-A559-AEBBB931F67D}"/>
    <dgm:cxn modelId="{FF67D770-E3E0-43A1-8D21-E883731FA2A6}" type="presOf" srcId="{7F52B064-7359-4A0B-ABA4-4D57200A310E}" destId="{D075B539-60FB-43A8-A7E8-6C3698C239B8}" srcOrd="0" destOrd="0" presId="urn:microsoft.com/office/officeart/2005/8/layout/chevron2"/>
    <dgm:cxn modelId="{4FD27079-A0FF-4E69-9A1C-1C3D7BD5C4BF}" type="presOf" srcId="{D01601C5-5BF7-4E99-A517-40BDE7737C5F}" destId="{0A64A060-6620-4E21-A67F-A70890B805FE}" srcOrd="0" destOrd="0" presId="urn:microsoft.com/office/officeart/2005/8/layout/chevron2"/>
    <dgm:cxn modelId="{31C7C37A-6EC2-47D5-9ED8-ED9590FFF5AE}" srcId="{54D914F9-309F-4A39-883C-9B79A357A6EE}" destId="{7AFFF72C-F3D4-49A6-BED8-17E556B9BDE1}" srcOrd="1" destOrd="0" parTransId="{65A9DBFE-578E-4F5D-8BD2-FD62D72ADED5}" sibTransId="{76F1700A-408F-4186-A92B-9A5C0BFA17DA}"/>
    <dgm:cxn modelId="{F2F4108E-74BC-478F-A05E-BC7D1E65FD96}" type="presOf" srcId="{54D914F9-309F-4A39-883C-9B79A357A6EE}" destId="{ACB972C2-6AC2-4F84-93DB-D051A35B0CF6}" srcOrd="0" destOrd="0" presId="urn:microsoft.com/office/officeart/2005/8/layout/chevron2"/>
    <dgm:cxn modelId="{DEF7AFA5-8038-4940-BDD3-946A7176190B}" srcId="{CB71DBAB-36C3-4E51-89CF-1C4D0DE4D7D1}" destId="{54D914F9-309F-4A39-883C-9B79A357A6EE}" srcOrd="2" destOrd="0" parTransId="{907980FE-5549-4DBF-8521-C57E8010707B}" sibTransId="{EA102A0A-24B9-438D-8B84-F2B003442E80}"/>
    <dgm:cxn modelId="{F870E4AB-70DF-4614-9A6D-FA4867448B1E}" srcId="{54D914F9-309F-4A39-883C-9B79A357A6EE}" destId="{9CE008BE-FEA5-4328-B08B-C95D301E0035}" srcOrd="0" destOrd="0" parTransId="{496D676C-8CBA-44EA-AEB3-CEC121C4CAA8}" sibTransId="{A904EF28-9A46-4EC0-8F9A-1311D3F0FA5C}"/>
    <dgm:cxn modelId="{12C74FC6-305C-406A-8F70-53A7AAFBB49D}" srcId="{7F52B064-7359-4A0B-ABA4-4D57200A310E}" destId="{E2799161-CCF7-4BAB-BAAD-BAA308E11703}" srcOrd="0" destOrd="0" parTransId="{69054978-FB17-49FD-8656-6E4EFB06652D}" sibTransId="{5E080041-B20B-450D-A81F-B01A816349E7}"/>
    <dgm:cxn modelId="{840153CB-7084-4E53-996C-A9C521F7A30F}" type="presOf" srcId="{9CE008BE-FEA5-4328-B08B-C95D301E0035}" destId="{05D987B1-CDE0-4CD6-87E4-D7249E39CA6C}" srcOrd="0" destOrd="0" presId="urn:microsoft.com/office/officeart/2005/8/layout/chevron2"/>
    <dgm:cxn modelId="{BB7998CE-EA34-4270-9BC2-C5A004FA9D8A}" type="presOf" srcId="{FBB848AF-F9FD-4C62-9B2A-40B9AAFB525C}" destId="{4118A67F-94A3-4011-818B-B3A877D955AC}" srcOrd="0" destOrd="1" presId="urn:microsoft.com/office/officeart/2005/8/layout/chevron2"/>
    <dgm:cxn modelId="{5C2E1AE1-0CFD-472C-8C67-9808FF77B1ED}" type="presOf" srcId="{E2799161-CCF7-4BAB-BAAD-BAA308E11703}" destId="{4118A67F-94A3-4011-818B-B3A877D955AC}" srcOrd="0" destOrd="0" presId="urn:microsoft.com/office/officeart/2005/8/layout/chevron2"/>
    <dgm:cxn modelId="{F3E428E8-6554-4B5E-AFFF-765F14970045}" srcId="{CB71DBAB-36C3-4E51-89CF-1C4D0DE4D7D1}" destId="{7F52B064-7359-4A0B-ABA4-4D57200A310E}" srcOrd="1" destOrd="0" parTransId="{A468A2B9-CCF3-4A8A-82E0-992FA3800E0F}" sibTransId="{78944BF1-8495-4076-A19A-4D36F8A69CEC}"/>
    <dgm:cxn modelId="{02730CEF-8721-4A62-93B4-9749AD4E13AD}" type="presOf" srcId="{7AFFF72C-F3D4-49A6-BED8-17E556B9BDE1}" destId="{05D987B1-CDE0-4CD6-87E4-D7249E39CA6C}" srcOrd="0" destOrd="1" presId="urn:microsoft.com/office/officeart/2005/8/layout/chevron2"/>
    <dgm:cxn modelId="{1FA7A0EF-AEC2-4B98-80FE-EBE973EF5CEC}" type="presOf" srcId="{CB71DBAB-36C3-4E51-89CF-1C4D0DE4D7D1}" destId="{70C7AF34-6510-41F8-BE6C-6F5BD4F48CC3}" srcOrd="0" destOrd="0" presId="urn:microsoft.com/office/officeart/2005/8/layout/chevron2"/>
    <dgm:cxn modelId="{1AA0BFFC-6730-439C-8EDF-434606D4A312}" type="presOf" srcId="{E1223430-7F18-4D09-8C23-C43D43F20DCE}" destId="{05D987B1-CDE0-4CD6-87E4-D7249E39CA6C}" srcOrd="0" destOrd="2" presId="urn:microsoft.com/office/officeart/2005/8/layout/chevron2"/>
    <dgm:cxn modelId="{2EE7093D-35E0-4AC9-9773-88EE28186134}" type="presParOf" srcId="{70C7AF34-6510-41F8-BE6C-6F5BD4F48CC3}" destId="{FB18FC79-ACB4-41AA-840E-86A3AF409BA3}" srcOrd="0" destOrd="0" presId="urn:microsoft.com/office/officeart/2005/8/layout/chevron2"/>
    <dgm:cxn modelId="{117F895C-F86F-479A-9E78-2611EBBDAB5C}" type="presParOf" srcId="{FB18FC79-ACB4-41AA-840E-86A3AF409BA3}" destId="{0A64A060-6620-4E21-A67F-A70890B805FE}" srcOrd="0" destOrd="0" presId="urn:microsoft.com/office/officeart/2005/8/layout/chevron2"/>
    <dgm:cxn modelId="{4C505EB4-6B47-4C59-8A71-35A14ACD7EF8}" type="presParOf" srcId="{FB18FC79-ACB4-41AA-840E-86A3AF409BA3}" destId="{A295F8B0-E60D-47B6-9ADF-9591C27911E5}" srcOrd="1" destOrd="0" presId="urn:microsoft.com/office/officeart/2005/8/layout/chevron2"/>
    <dgm:cxn modelId="{6BF31098-09AA-4500-B35A-E23BF173A6C0}" type="presParOf" srcId="{70C7AF34-6510-41F8-BE6C-6F5BD4F48CC3}" destId="{274E3CA8-C25E-4E99-B282-5C85160761C7}" srcOrd="1" destOrd="0" presId="urn:microsoft.com/office/officeart/2005/8/layout/chevron2"/>
    <dgm:cxn modelId="{9D6393DD-A255-4D76-8446-C261801D996D}" type="presParOf" srcId="{70C7AF34-6510-41F8-BE6C-6F5BD4F48CC3}" destId="{159D17B5-0E87-4EB8-BD5B-2D2F1156B8D4}" srcOrd="2" destOrd="0" presId="urn:microsoft.com/office/officeart/2005/8/layout/chevron2"/>
    <dgm:cxn modelId="{29778312-03FA-40A3-8FF3-C3195806C7E0}" type="presParOf" srcId="{159D17B5-0E87-4EB8-BD5B-2D2F1156B8D4}" destId="{D075B539-60FB-43A8-A7E8-6C3698C239B8}" srcOrd="0" destOrd="0" presId="urn:microsoft.com/office/officeart/2005/8/layout/chevron2"/>
    <dgm:cxn modelId="{C8F3629F-CB65-41D4-90FD-3E65B924F6B1}" type="presParOf" srcId="{159D17B5-0E87-4EB8-BD5B-2D2F1156B8D4}" destId="{4118A67F-94A3-4011-818B-B3A877D955AC}" srcOrd="1" destOrd="0" presId="urn:microsoft.com/office/officeart/2005/8/layout/chevron2"/>
    <dgm:cxn modelId="{11EB9AAC-B4FA-4D31-96C5-F2496EAB49B0}" type="presParOf" srcId="{70C7AF34-6510-41F8-BE6C-6F5BD4F48CC3}" destId="{1025D7F2-6116-4AB9-BBC5-4E2507D3F8B1}" srcOrd="3" destOrd="0" presId="urn:microsoft.com/office/officeart/2005/8/layout/chevron2"/>
    <dgm:cxn modelId="{8A3B02F3-ED50-4FFB-BDC0-9C476FBBE88B}" type="presParOf" srcId="{70C7AF34-6510-41F8-BE6C-6F5BD4F48CC3}" destId="{DDDE4EB8-FC47-412B-94A4-1BE7D2207983}" srcOrd="4" destOrd="0" presId="urn:microsoft.com/office/officeart/2005/8/layout/chevron2"/>
    <dgm:cxn modelId="{82EE9598-D174-4591-AFCD-8CD0BD10A944}" type="presParOf" srcId="{DDDE4EB8-FC47-412B-94A4-1BE7D2207983}" destId="{ACB972C2-6AC2-4F84-93DB-D051A35B0CF6}" srcOrd="0" destOrd="0" presId="urn:microsoft.com/office/officeart/2005/8/layout/chevron2"/>
    <dgm:cxn modelId="{8FC5063E-A6C7-4559-ACCA-873FEDA9B77D}" type="presParOf" srcId="{DDDE4EB8-FC47-412B-94A4-1BE7D2207983}" destId="{05D987B1-CDE0-4CD6-87E4-D7249E39CA6C}" srcOrd="1" destOrd="0" presId="urn:microsoft.com/office/officeart/2005/8/layout/chevron2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E0D6F84-6E1F-40B1-8FA5-5CE0C9A1ABE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BF39D2-2A63-4806-A488-07C3217F77D6}">
      <dgm:prSet phldrT="[Текст]"/>
      <dgm:spPr/>
      <dgm:t>
        <a:bodyPr/>
        <a:lstStyle/>
        <a:p>
          <a:r>
            <a:rPr lang="ru-RU" dirty="0"/>
            <a:t>  </a:t>
          </a:r>
        </a:p>
      </dgm:t>
    </dgm:pt>
    <dgm:pt modelId="{3D16FA59-2445-4E59-A79F-960424383527}" type="parTrans" cxnId="{8CDD81A5-EEC8-4607-9E3A-22111688A269}">
      <dgm:prSet/>
      <dgm:spPr/>
      <dgm:t>
        <a:bodyPr/>
        <a:lstStyle/>
        <a:p>
          <a:endParaRPr lang="ru-RU"/>
        </a:p>
      </dgm:t>
    </dgm:pt>
    <dgm:pt modelId="{0A0C1571-020A-4493-A132-CAB7E40E4932}" type="sibTrans" cxnId="{8CDD81A5-EEC8-4607-9E3A-22111688A269}">
      <dgm:prSet/>
      <dgm:spPr/>
      <dgm:t>
        <a:bodyPr/>
        <a:lstStyle/>
        <a:p>
          <a:endParaRPr lang="ru-RU"/>
        </a:p>
      </dgm:t>
    </dgm:pt>
    <dgm:pt modelId="{76BF7D24-935A-47B4-9619-E48C880A2ED6}">
      <dgm:prSet phldrT="[Текст]" custT="1"/>
      <dgm:spPr/>
      <dgm:t>
        <a:bodyPr/>
        <a:lstStyle/>
        <a:p>
          <a:r>
            <a:rPr lang="ru-RU" sz="2000" b="1" i="0" dirty="0"/>
            <a:t>«Социальный лифт»:</a:t>
          </a:r>
          <a:r>
            <a:rPr lang="ru-RU" sz="2000" b="0" i="0" dirty="0"/>
            <a:t> конкурсы выявляют лидеров, которые затем пополняют ряды наставников и методического актива</a:t>
          </a:r>
          <a:endParaRPr lang="ru-RU" sz="2000" dirty="0"/>
        </a:p>
      </dgm:t>
    </dgm:pt>
    <dgm:pt modelId="{D2639622-862C-4259-BCD2-6427C93AE386}" type="parTrans" cxnId="{C511A3BC-86BC-4829-B623-1DACBAE3D746}">
      <dgm:prSet/>
      <dgm:spPr/>
      <dgm:t>
        <a:bodyPr/>
        <a:lstStyle/>
        <a:p>
          <a:endParaRPr lang="ru-RU"/>
        </a:p>
      </dgm:t>
    </dgm:pt>
    <dgm:pt modelId="{D5D35282-92F6-4C8A-84FE-FC47BFA25D66}" type="sibTrans" cxnId="{C511A3BC-86BC-4829-B623-1DACBAE3D746}">
      <dgm:prSet/>
      <dgm:spPr/>
      <dgm:t>
        <a:bodyPr/>
        <a:lstStyle/>
        <a:p>
          <a:endParaRPr lang="ru-RU"/>
        </a:p>
      </dgm:t>
    </dgm:pt>
    <dgm:pt modelId="{2B351922-58ED-487F-BD46-C69E11E52371}">
      <dgm:prSet custT="1"/>
      <dgm:spPr/>
      <dgm:t>
        <a:bodyPr/>
        <a:lstStyle/>
        <a:p>
          <a:r>
            <a:rPr lang="ru-RU" sz="2000" b="1" i="0" dirty="0"/>
            <a:t>Мотивация и признание:</a:t>
          </a:r>
          <a:r>
            <a:rPr lang="ru-RU" sz="2000" b="0" i="0" dirty="0"/>
            <a:t> создают здоровую конкурентную среду и точки роста для амбициозных педагогов</a:t>
          </a:r>
        </a:p>
      </dgm:t>
    </dgm:pt>
    <dgm:pt modelId="{4EB84F3A-0CFC-4E11-9DB4-28C57712E0A5}" type="parTrans" cxnId="{2E9B683B-B8D1-48B6-9630-1E4D621AB0A2}">
      <dgm:prSet/>
      <dgm:spPr/>
      <dgm:t>
        <a:bodyPr/>
        <a:lstStyle/>
        <a:p>
          <a:endParaRPr lang="ru-RU"/>
        </a:p>
      </dgm:t>
    </dgm:pt>
    <dgm:pt modelId="{8252CB30-A687-485E-BAD4-D30207E0FA84}" type="sibTrans" cxnId="{2E9B683B-B8D1-48B6-9630-1E4D621AB0A2}">
      <dgm:prSet/>
      <dgm:spPr/>
      <dgm:t>
        <a:bodyPr/>
        <a:lstStyle/>
        <a:p>
          <a:endParaRPr lang="ru-RU"/>
        </a:p>
      </dgm:t>
    </dgm:pt>
    <dgm:pt modelId="{ACB54AC7-AE68-4B34-B049-584A9981425B}">
      <dgm:prSet custT="1"/>
      <dgm:spPr/>
      <dgm:t>
        <a:bodyPr/>
        <a:lstStyle/>
        <a:p>
          <a:r>
            <a:rPr lang="ru-RU" sz="2000" b="1" i="0" dirty="0"/>
            <a:t>Накопление практик:</a:t>
          </a:r>
          <a:r>
            <a:rPr lang="ru-RU" sz="2000" b="0" i="0" dirty="0"/>
            <a:t> работы победителей — готовый банк лучших методических материалов для всей системы</a:t>
          </a:r>
        </a:p>
      </dgm:t>
    </dgm:pt>
    <dgm:pt modelId="{1C9AAB0B-77A9-4F19-BBF5-41B261CDA957}" type="parTrans" cxnId="{9E96BC83-6608-4128-82A7-3702FF2DF7A3}">
      <dgm:prSet/>
      <dgm:spPr/>
      <dgm:t>
        <a:bodyPr/>
        <a:lstStyle/>
        <a:p>
          <a:endParaRPr lang="ru-RU"/>
        </a:p>
      </dgm:t>
    </dgm:pt>
    <dgm:pt modelId="{37F7E692-00FF-4F5B-BFC2-D8C76729450D}" type="sibTrans" cxnId="{9E96BC83-6608-4128-82A7-3702FF2DF7A3}">
      <dgm:prSet/>
      <dgm:spPr/>
      <dgm:t>
        <a:bodyPr/>
        <a:lstStyle/>
        <a:p>
          <a:endParaRPr lang="ru-RU"/>
        </a:p>
      </dgm:t>
    </dgm:pt>
    <dgm:pt modelId="{7B35D885-AFBE-4246-8D7C-B5718AEE8E69}" type="pres">
      <dgm:prSet presAssocID="{2E0D6F84-6E1F-40B1-8FA5-5CE0C9A1ABEA}" presName="vert0" presStyleCnt="0">
        <dgm:presLayoutVars>
          <dgm:dir/>
          <dgm:animOne val="branch"/>
          <dgm:animLvl val="lvl"/>
        </dgm:presLayoutVars>
      </dgm:prSet>
      <dgm:spPr/>
    </dgm:pt>
    <dgm:pt modelId="{B047E1E5-4FEA-439A-A3FF-A9A699698F9E}" type="pres">
      <dgm:prSet presAssocID="{31BF39D2-2A63-4806-A488-07C3217F77D6}" presName="thickLine" presStyleLbl="alignNode1" presStyleIdx="0" presStyleCnt="1"/>
      <dgm:spPr/>
    </dgm:pt>
    <dgm:pt modelId="{0EE58A95-0275-4B8E-A750-408C6A2A56A6}" type="pres">
      <dgm:prSet presAssocID="{31BF39D2-2A63-4806-A488-07C3217F77D6}" presName="horz1" presStyleCnt="0"/>
      <dgm:spPr/>
    </dgm:pt>
    <dgm:pt modelId="{F98C90BD-B976-4EAB-965D-23E03842EA58}" type="pres">
      <dgm:prSet presAssocID="{31BF39D2-2A63-4806-A488-07C3217F77D6}" presName="tx1" presStyleLbl="revTx" presStyleIdx="0" presStyleCnt="4"/>
      <dgm:spPr/>
    </dgm:pt>
    <dgm:pt modelId="{118D0A48-14CE-4B61-AB02-0019522A37EE}" type="pres">
      <dgm:prSet presAssocID="{31BF39D2-2A63-4806-A488-07C3217F77D6}" presName="vert1" presStyleCnt="0"/>
      <dgm:spPr/>
    </dgm:pt>
    <dgm:pt modelId="{728297E1-E9F8-469B-81F5-4ED2EB208F94}" type="pres">
      <dgm:prSet presAssocID="{76BF7D24-935A-47B4-9619-E48C880A2ED6}" presName="vertSpace2a" presStyleCnt="0"/>
      <dgm:spPr/>
    </dgm:pt>
    <dgm:pt modelId="{F53110E6-9E88-40B6-A3A7-472715033E8A}" type="pres">
      <dgm:prSet presAssocID="{76BF7D24-935A-47B4-9619-E48C880A2ED6}" presName="horz2" presStyleCnt="0"/>
      <dgm:spPr/>
    </dgm:pt>
    <dgm:pt modelId="{5FB0663E-8F93-4F25-8A4B-A2225ACE2586}" type="pres">
      <dgm:prSet presAssocID="{76BF7D24-935A-47B4-9619-E48C880A2ED6}" presName="horzSpace2" presStyleCnt="0"/>
      <dgm:spPr/>
    </dgm:pt>
    <dgm:pt modelId="{BEF2CB06-2952-42E0-8D69-38E2D26A1376}" type="pres">
      <dgm:prSet presAssocID="{76BF7D24-935A-47B4-9619-E48C880A2ED6}" presName="tx2" presStyleLbl="revTx" presStyleIdx="1" presStyleCnt="4"/>
      <dgm:spPr/>
    </dgm:pt>
    <dgm:pt modelId="{A334DE6A-C8DC-437F-9A29-B5DB3E436B28}" type="pres">
      <dgm:prSet presAssocID="{76BF7D24-935A-47B4-9619-E48C880A2ED6}" presName="vert2" presStyleCnt="0"/>
      <dgm:spPr/>
    </dgm:pt>
    <dgm:pt modelId="{945AE7DD-698E-4CB6-8369-CD0C5D349391}" type="pres">
      <dgm:prSet presAssocID="{76BF7D24-935A-47B4-9619-E48C880A2ED6}" presName="thinLine2b" presStyleLbl="callout" presStyleIdx="0" presStyleCnt="3"/>
      <dgm:spPr/>
    </dgm:pt>
    <dgm:pt modelId="{F09A856B-D5A5-4558-BC8E-A6B5C316BD3A}" type="pres">
      <dgm:prSet presAssocID="{76BF7D24-935A-47B4-9619-E48C880A2ED6}" presName="vertSpace2b" presStyleCnt="0"/>
      <dgm:spPr/>
    </dgm:pt>
    <dgm:pt modelId="{6CACDDB2-FD6B-4D81-B42B-BDF96DD56FFB}" type="pres">
      <dgm:prSet presAssocID="{2B351922-58ED-487F-BD46-C69E11E52371}" presName="horz2" presStyleCnt="0"/>
      <dgm:spPr/>
    </dgm:pt>
    <dgm:pt modelId="{D88F5C95-868F-4DD4-812A-67D1C3ACCAD0}" type="pres">
      <dgm:prSet presAssocID="{2B351922-58ED-487F-BD46-C69E11E52371}" presName="horzSpace2" presStyleCnt="0"/>
      <dgm:spPr/>
    </dgm:pt>
    <dgm:pt modelId="{8ED68BEB-5632-484D-A37E-310EEBD05FA7}" type="pres">
      <dgm:prSet presAssocID="{2B351922-58ED-487F-BD46-C69E11E52371}" presName="tx2" presStyleLbl="revTx" presStyleIdx="2" presStyleCnt="4"/>
      <dgm:spPr/>
    </dgm:pt>
    <dgm:pt modelId="{25BB9048-E668-464B-906E-B45BB74487D1}" type="pres">
      <dgm:prSet presAssocID="{2B351922-58ED-487F-BD46-C69E11E52371}" presName="vert2" presStyleCnt="0"/>
      <dgm:spPr/>
    </dgm:pt>
    <dgm:pt modelId="{3A59D7F6-91F2-4E77-A071-07F80EBBD2B2}" type="pres">
      <dgm:prSet presAssocID="{2B351922-58ED-487F-BD46-C69E11E52371}" presName="thinLine2b" presStyleLbl="callout" presStyleIdx="1" presStyleCnt="3"/>
      <dgm:spPr/>
    </dgm:pt>
    <dgm:pt modelId="{26D7BFD1-9741-4523-AE35-D4870DF1FDC3}" type="pres">
      <dgm:prSet presAssocID="{2B351922-58ED-487F-BD46-C69E11E52371}" presName="vertSpace2b" presStyleCnt="0"/>
      <dgm:spPr/>
    </dgm:pt>
    <dgm:pt modelId="{042C3E7C-4680-4D84-886C-DDC1212CA95B}" type="pres">
      <dgm:prSet presAssocID="{ACB54AC7-AE68-4B34-B049-584A9981425B}" presName="horz2" presStyleCnt="0"/>
      <dgm:spPr/>
    </dgm:pt>
    <dgm:pt modelId="{408B3F2A-9475-4302-AD4E-536D4D046E64}" type="pres">
      <dgm:prSet presAssocID="{ACB54AC7-AE68-4B34-B049-584A9981425B}" presName="horzSpace2" presStyleCnt="0"/>
      <dgm:spPr/>
    </dgm:pt>
    <dgm:pt modelId="{572CE9C6-302B-41B4-A3D5-940191BC2BE9}" type="pres">
      <dgm:prSet presAssocID="{ACB54AC7-AE68-4B34-B049-584A9981425B}" presName="tx2" presStyleLbl="revTx" presStyleIdx="3" presStyleCnt="4"/>
      <dgm:spPr/>
    </dgm:pt>
    <dgm:pt modelId="{9BC95505-9DBA-4132-95DA-1347AEB0B797}" type="pres">
      <dgm:prSet presAssocID="{ACB54AC7-AE68-4B34-B049-584A9981425B}" presName="vert2" presStyleCnt="0"/>
      <dgm:spPr/>
    </dgm:pt>
    <dgm:pt modelId="{37D21204-64B6-4166-AEC1-2CF66CBD2BDB}" type="pres">
      <dgm:prSet presAssocID="{ACB54AC7-AE68-4B34-B049-584A9981425B}" presName="thinLine2b" presStyleLbl="callout" presStyleIdx="2" presStyleCnt="3"/>
      <dgm:spPr/>
    </dgm:pt>
    <dgm:pt modelId="{E4C68BBB-BA09-4E86-8FB7-7959998815AD}" type="pres">
      <dgm:prSet presAssocID="{ACB54AC7-AE68-4B34-B049-584A9981425B}" presName="vertSpace2b" presStyleCnt="0"/>
      <dgm:spPr/>
    </dgm:pt>
  </dgm:ptLst>
  <dgm:cxnLst>
    <dgm:cxn modelId="{CD28FF2D-65F4-4061-9065-24AC8EF19942}" type="presOf" srcId="{2E0D6F84-6E1F-40B1-8FA5-5CE0C9A1ABEA}" destId="{7B35D885-AFBE-4246-8D7C-B5718AEE8E69}" srcOrd="0" destOrd="0" presId="urn:microsoft.com/office/officeart/2008/layout/LinedList"/>
    <dgm:cxn modelId="{2E9B683B-B8D1-48B6-9630-1E4D621AB0A2}" srcId="{31BF39D2-2A63-4806-A488-07C3217F77D6}" destId="{2B351922-58ED-487F-BD46-C69E11E52371}" srcOrd="1" destOrd="0" parTransId="{4EB84F3A-0CFC-4E11-9DB4-28C57712E0A5}" sibTransId="{8252CB30-A687-485E-BAD4-D30207E0FA84}"/>
    <dgm:cxn modelId="{8346947F-07E7-4E1C-A7D9-FA17E6DD090F}" type="presOf" srcId="{31BF39D2-2A63-4806-A488-07C3217F77D6}" destId="{F98C90BD-B976-4EAB-965D-23E03842EA58}" srcOrd="0" destOrd="0" presId="urn:microsoft.com/office/officeart/2008/layout/LinedList"/>
    <dgm:cxn modelId="{9E96BC83-6608-4128-82A7-3702FF2DF7A3}" srcId="{31BF39D2-2A63-4806-A488-07C3217F77D6}" destId="{ACB54AC7-AE68-4B34-B049-584A9981425B}" srcOrd="2" destOrd="0" parTransId="{1C9AAB0B-77A9-4F19-BBF5-41B261CDA957}" sibTransId="{37F7E692-00FF-4F5B-BFC2-D8C76729450D}"/>
    <dgm:cxn modelId="{06EB3995-0204-41A0-87F3-B155474BF0B1}" type="presOf" srcId="{ACB54AC7-AE68-4B34-B049-584A9981425B}" destId="{572CE9C6-302B-41B4-A3D5-940191BC2BE9}" srcOrd="0" destOrd="0" presId="urn:microsoft.com/office/officeart/2008/layout/LinedList"/>
    <dgm:cxn modelId="{4BED539F-90D9-4407-B53D-430FCE0B0DAA}" type="presOf" srcId="{2B351922-58ED-487F-BD46-C69E11E52371}" destId="{8ED68BEB-5632-484D-A37E-310EEBD05FA7}" srcOrd="0" destOrd="0" presId="urn:microsoft.com/office/officeart/2008/layout/LinedList"/>
    <dgm:cxn modelId="{8CDD81A5-EEC8-4607-9E3A-22111688A269}" srcId="{2E0D6F84-6E1F-40B1-8FA5-5CE0C9A1ABEA}" destId="{31BF39D2-2A63-4806-A488-07C3217F77D6}" srcOrd="0" destOrd="0" parTransId="{3D16FA59-2445-4E59-A79F-960424383527}" sibTransId="{0A0C1571-020A-4493-A132-CAB7E40E4932}"/>
    <dgm:cxn modelId="{C511A3BC-86BC-4829-B623-1DACBAE3D746}" srcId="{31BF39D2-2A63-4806-A488-07C3217F77D6}" destId="{76BF7D24-935A-47B4-9619-E48C880A2ED6}" srcOrd="0" destOrd="0" parTransId="{D2639622-862C-4259-BCD2-6427C93AE386}" sibTransId="{D5D35282-92F6-4C8A-84FE-FC47BFA25D66}"/>
    <dgm:cxn modelId="{041F61F1-130A-481F-8B1B-5884A3D305A0}" type="presOf" srcId="{76BF7D24-935A-47B4-9619-E48C880A2ED6}" destId="{BEF2CB06-2952-42E0-8D69-38E2D26A1376}" srcOrd="0" destOrd="0" presId="urn:microsoft.com/office/officeart/2008/layout/LinedList"/>
    <dgm:cxn modelId="{23AFB006-F6EB-4583-A1FD-A7219D89B835}" type="presParOf" srcId="{7B35D885-AFBE-4246-8D7C-B5718AEE8E69}" destId="{B047E1E5-4FEA-439A-A3FF-A9A699698F9E}" srcOrd="0" destOrd="0" presId="urn:microsoft.com/office/officeart/2008/layout/LinedList"/>
    <dgm:cxn modelId="{12C41D4A-3314-4DB6-8FA1-AE15A15AE257}" type="presParOf" srcId="{7B35D885-AFBE-4246-8D7C-B5718AEE8E69}" destId="{0EE58A95-0275-4B8E-A750-408C6A2A56A6}" srcOrd="1" destOrd="0" presId="urn:microsoft.com/office/officeart/2008/layout/LinedList"/>
    <dgm:cxn modelId="{E85F5EFB-BE3B-42AF-BA5E-B20A3C20D811}" type="presParOf" srcId="{0EE58A95-0275-4B8E-A750-408C6A2A56A6}" destId="{F98C90BD-B976-4EAB-965D-23E03842EA58}" srcOrd="0" destOrd="0" presId="urn:microsoft.com/office/officeart/2008/layout/LinedList"/>
    <dgm:cxn modelId="{F6367789-83F3-4B23-A881-833124B07303}" type="presParOf" srcId="{0EE58A95-0275-4B8E-A750-408C6A2A56A6}" destId="{118D0A48-14CE-4B61-AB02-0019522A37EE}" srcOrd="1" destOrd="0" presId="urn:microsoft.com/office/officeart/2008/layout/LinedList"/>
    <dgm:cxn modelId="{C6E47D91-05A6-4D6A-98F2-8FC8ED073CF6}" type="presParOf" srcId="{118D0A48-14CE-4B61-AB02-0019522A37EE}" destId="{728297E1-E9F8-469B-81F5-4ED2EB208F94}" srcOrd="0" destOrd="0" presId="urn:microsoft.com/office/officeart/2008/layout/LinedList"/>
    <dgm:cxn modelId="{BEE33510-7A7E-4142-82DF-F3F927CC9D31}" type="presParOf" srcId="{118D0A48-14CE-4B61-AB02-0019522A37EE}" destId="{F53110E6-9E88-40B6-A3A7-472715033E8A}" srcOrd="1" destOrd="0" presId="urn:microsoft.com/office/officeart/2008/layout/LinedList"/>
    <dgm:cxn modelId="{35D35362-1267-4CE9-A6DE-386AB6074FF3}" type="presParOf" srcId="{F53110E6-9E88-40B6-A3A7-472715033E8A}" destId="{5FB0663E-8F93-4F25-8A4B-A2225ACE2586}" srcOrd="0" destOrd="0" presId="urn:microsoft.com/office/officeart/2008/layout/LinedList"/>
    <dgm:cxn modelId="{3C68D7EC-AE1C-4ED4-ABDE-120B601EA8E7}" type="presParOf" srcId="{F53110E6-9E88-40B6-A3A7-472715033E8A}" destId="{BEF2CB06-2952-42E0-8D69-38E2D26A1376}" srcOrd="1" destOrd="0" presId="urn:microsoft.com/office/officeart/2008/layout/LinedList"/>
    <dgm:cxn modelId="{85A1238E-AE83-4A60-86A7-C3E6AE511C26}" type="presParOf" srcId="{F53110E6-9E88-40B6-A3A7-472715033E8A}" destId="{A334DE6A-C8DC-437F-9A29-B5DB3E436B28}" srcOrd="2" destOrd="0" presId="urn:microsoft.com/office/officeart/2008/layout/LinedList"/>
    <dgm:cxn modelId="{8796018C-A98B-49A2-87AE-96FDAF191730}" type="presParOf" srcId="{118D0A48-14CE-4B61-AB02-0019522A37EE}" destId="{945AE7DD-698E-4CB6-8369-CD0C5D349391}" srcOrd="2" destOrd="0" presId="urn:microsoft.com/office/officeart/2008/layout/LinedList"/>
    <dgm:cxn modelId="{504FCD27-442F-4C9F-9C37-F0E1BC771B89}" type="presParOf" srcId="{118D0A48-14CE-4B61-AB02-0019522A37EE}" destId="{F09A856B-D5A5-4558-BC8E-A6B5C316BD3A}" srcOrd="3" destOrd="0" presId="urn:microsoft.com/office/officeart/2008/layout/LinedList"/>
    <dgm:cxn modelId="{6C53FE7D-6F31-497D-BEED-ED424C370952}" type="presParOf" srcId="{118D0A48-14CE-4B61-AB02-0019522A37EE}" destId="{6CACDDB2-FD6B-4D81-B42B-BDF96DD56FFB}" srcOrd="4" destOrd="0" presId="urn:microsoft.com/office/officeart/2008/layout/LinedList"/>
    <dgm:cxn modelId="{C75B0E97-81B4-4F2C-8E38-2FFAEC970738}" type="presParOf" srcId="{6CACDDB2-FD6B-4D81-B42B-BDF96DD56FFB}" destId="{D88F5C95-868F-4DD4-812A-67D1C3ACCAD0}" srcOrd="0" destOrd="0" presId="urn:microsoft.com/office/officeart/2008/layout/LinedList"/>
    <dgm:cxn modelId="{13E891B8-8052-40FB-B512-F4FE996A63A5}" type="presParOf" srcId="{6CACDDB2-FD6B-4D81-B42B-BDF96DD56FFB}" destId="{8ED68BEB-5632-484D-A37E-310EEBD05FA7}" srcOrd="1" destOrd="0" presId="urn:microsoft.com/office/officeart/2008/layout/LinedList"/>
    <dgm:cxn modelId="{D5AE355E-AFDA-47D5-8885-5022A1D4EB04}" type="presParOf" srcId="{6CACDDB2-FD6B-4D81-B42B-BDF96DD56FFB}" destId="{25BB9048-E668-464B-906E-B45BB74487D1}" srcOrd="2" destOrd="0" presId="urn:microsoft.com/office/officeart/2008/layout/LinedList"/>
    <dgm:cxn modelId="{04415345-AA53-49F3-806E-7494E20A71AE}" type="presParOf" srcId="{118D0A48-14CE-4B61-AB02-0019522A37EE}" destId="{3A59D7F6-91F2-4E77-A071-07F80EBBD2B2}" srcOrd="5" destOrd="0" presId="urn:microsoft.com/office/officeart/2008/layout/LinedList"/>
    <dgm:cxn modelId="{219A85ED-2DC5-44A6-A63B-449C56BFF2CB}" type="presParOf" srcId="{118D0A48-14CE-4B61-AB02-0019522A37EE}" destId="{26D7BFD1-9741-4523-AE35-D4870DF1FDC3}" srcOrd="6" destOrd="0" presId="urn:microsoft.com/office/officeart/2008/layout/LinedList"/>
    <dgm:cxn modelId="{11FA66C8-4996-4465-9A2C-E8CE13BF0BCD}" type="presParOf" srcId="{118D0A48-14CE-4B61-AB02-0019522A37EE}" destId="{042C3E7C-4680-4D84-886C-DDC1212CA95B}" srcOrd="7" destOrd="0" presId="urn:microsoft.com/office/officeart/2008/layout/LinedList"/>
    <dgm:cxn modelId="{1FBA8087-039C-4A3E-99D7-8AE40015EF6F}" type="presParOf" srcId="{042C3E7C-4680-4D84-886C-DDC1212CA95B}" destId="{408B3F2A-9475-4302-AD4E-536D4D046E64}" srcOrd="0" destOrd="0" presId="urn:microsoft.com/office/officeart/2008/layout/LinedList"/>
    <dgm:cxn modelId="{735A5DDD-BF48-4CD0-BBC0-FB705F5F8360}" type="presParOf" srcId="{042C3E7C-4680-4D84-886C-DDC1212CA95B}" destId="{572CE9C6-302B-41B4-A3D5-940191BC2BE9}" srcOrd="1" destOrd="0" presId="urn:microsoft.com/office/officeart/2008/layout/LinedList"/>
    <dgm:cxn modelId="{58480C1C-61AF-429F-997E-9D9B75184386}" type="presParOf" srcId="{042C3E7C-4680-4D84-886C-DDC1212CA95B}" destId="{9BC95505-9DBA-4132-95DA-1347AEB0B797}" srcOrd="2" destOrd="0" presId="urn:microsoft.com/office/officeart/2008/layout/LinedList"/>
    <dgm:cxn modelId="{0C8B80F0-1FF4-4E8E-80EA-27FEFDE1BBF1}" type="presParOf" srcId="{118D0A48-14CE-4B61-AB02-0019522A37EE}" destId="{37D21204-64B6-4166-AEC1-2CF66CBD2BDB}" srcOrd="8" destOrd="0" presId="urn:microsoft.com/office/officeart/2008/layout/LinedList"/>
    <dgm:cxn modelId="{4E18B949-038E-4AF8-A242-B9F41155A262}" type="presParOf" srcId="{118D0A48-14CE-4B61-AB02-0019522A37EE}" destId="{E4C68BBB-BA09-4E86-8FB7-7959998815AD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2BD5B-7589-40BF-B07A-D7D60518D64F}">
      <dsp:nvSpPr>
        <dsp:cNvPr id="0" name=""/>
        <dsp:cNvSpPr/>
      </dsp:nvSpPr>
      <dsp:spPr>
        <a:xfrm>
          <a:off x="0" y="0"/>
          <a:ext cx="925053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3B413-3582-428C-8804-7914EF8B6E3C}">
      <dsp:nvSpPr>
        <dsp:cNvPr id="0" name=""/>
        <dsp:cNvSpPr/>
      </dsp:nvSpPr>
      <dsp:spPr>
        <a:xfrm>
          <a:off x="0" y="0"/>
          <a:ext cx="1850106" cy="5136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  </a:t>
          </a:r>
        </a:p>
      </dsp:txBody>
      <dsp:txXfrm>
        <a:off x="0" y="0"/>
        <a:ext cx="1850106" cy="5136333"/>
      </dsp:txXfrm>
    </dsp:sp>
    <dsp:sp modelId="{4893050D-F67B-4438-A5CE-03A7E3B83900}">
      <dsp:nvSpPr>
        <dsp:cNvPr id="0" name=""/>
        <dsp:cNvSpPr/>
      </dsp:nvSpPr>
      <dsp:spPr>
        <a:xfrm>
          <a:off x="1988864" y="80255"/>
          <a:ext cx="7261666" cy="1605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Распоряжение Министерства образования Московской области от 30.10.2025 № Р–904 «Об утверждении типового положения о  муниципальной методической службе Московской области и стандарта деятельности муниципальных методических служб в Московской области»</a:t>
          </a:r>
        </a:p>
      </dsp:txBody>
      <dsp:txXfrm>
        <a:off x="1988864" y="80255"/>
        <a:ext cx="7261666" cy="1605104"/>
      </dsp:txXfrm>
    </dsp:sp>
    <dsp:sp modelId="{3F39A040-2258-4C04-9350-71EAD5786091}">
      <dsp:nvSpPr>
        <dsp:cNvPr id="0" name=""/>
        <dsp:cNvSpPr/>
      </dsp:nvSpPr>
      <dsp:spPr>
        <a:xfrm>
          <a:off x="1850106" y="1685359"/>
          <a:ext cx="74004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AC01A5-2D39-48CB-8452-B708BE75B815}">
      <dsp:nvSpPr>
        <dsp:cNvPr id="0" name=""/>
        <dsp:cNvSpPr/>
      </dsp:nvSpPr>
      <dsp:spPr>
        <a:xfrm>
          <a:off x="1988864" y="1765614"/>
          <a:ext cx="7261666" cy="1605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П. 5 Базовые направления деятельности ММС:</a:t>
          </a:r>
          <a:br>
            <a:rPr lang="ru-RU" sz="2000" kern="1200" dirty="0"/>
          </a:br>
          <a:r>
            <a:rPr lang="ru-RU" sz="2000" kern="1200" dirty="0"/>
            <a:t>реализация модели профессионального развития педагогов;</a:t>
          </a:r>
          <a:br>
            <a:rPr lang="ru-RU" sz="2000" kern="1200" dirty="0"/>
          </a:br>
          <a:r>
            <a:rPr lang="ru-RU" sz="2000" kern="1200" dirty="0"/>
            <a:t>содержание общего образования и обеспечение качества образования;</a:t>
          </a:r>
          <a:br>
            <a:rPr lang="ru-RU" sz="2000" kern="1200" dirty="0"/>
          </a:br>
          <a:r>
            <a:rPr lang="ru-RU" sz="2000" kern="1200" dirty="0"/>
            <a:t>инновации и развитие образования</a:t>
          </a:r>
        </a:p>
      </dsp:txBody>
      <dsp:txXfrm>
        <a:off x="1988864" y="1765614"/>
        <a:ext cx="7261666" cy="1605104"/>
      </dsp:txXfrm>
    </dsp:sp>
    <dsp:sp modelId="{DAC12B7C-C45B-4BF9-9CEA-F1A9B12D3A4C}">
      <dsp:nvSpPr>
        <dsp:cNvPr id="0" name=""/>
        <dsp:cNvSpPr/>
      </dsp:nvSpPr>
      <dsp:spPr>
        <a:xfrm>
          <a:off x="1850106" y="3370718"/>
          <a:ext cx="74004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238E0F-3707-4AD7-B441-076DEB7A4B0B}">
      <dsp:nvSpPr>
        <dsp:cNvPr id="0" name=""/>
        <dsp:cNvSpPr/>
      </dsp:nvSpPr>
      <dsp:spPr>
        <a:xfrm>
          <a:off x="1988864" y="3450973"/>
          <a:ext cx="7261666" cy="1605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Приложение к Стандарту</a:t>
          </a:r>
          <a:br>
            <a:rPr lang="ru-RU" sz="2000" kern="1200" dirty="0"/>
          </a:br>
          <a:r>
            <a:rPr lang="ru-RU" sz="2000" kern="1200" dirty="0"/>
            <a:t>Ключевой функционал муниципальной методической службы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</dsp:txBody>
      <dsp:txXfrm>
        <a:off x="1988864" y="3450973"/>
        <a:ext cx="7261666" cy="1605104"/>
      </dsp:txXfrm>
    </dsp:sp>
    <dsp:sp modelId="{FB20807B-A6A6-48B2-BC86-EC265771A137}">
      <dsp:nvSpPr>
        <dsp:cNvPr id="0" name=""/>
        <dsp:cNvSpPr/>
      </dsp:nvSpPr>
      <dsp:spPr>
        <a:xfrm>
          <a:off x="1850106" y="5056077"/>
          <a:ext cx="74004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16A27-FBCF-455E-B028-B27BA47D00FB}">
      <dsp:nvSpPr>
        <dsp:cNvPr id="0" name=""/>
        <dsp:cNvSpPr/>
      </dsp:nvSpPr>
      <dsp:spPr>
        <a:xfrm>
          <a:off x="0" y="0"/>
          <a:ext cx="919577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61AF8C-7981-41DB-AB61-5A151490BDF3}">
      <dsp:nvSpPr>
        <dsp:cNvPr id="0" name=""/>
        <dsp:cNvSpPr/>
      </dsp:nvSpPr>
      <dsp:spPr>
        <a:xfrm>
          <a:off x="0" y="0"/>
          <a:ext cx="1839155" cy="4107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</dsp:txBody>
      <dsp:txXfrm>
        <a:off x="0" y="0"/>
        <a:ext cx="1839155" cy="4107309"/>
      </dsp:txXfrm>
    </dsp:sp>
    <dsp:sp modelId="{11E40E56-4D1D-40C6-B162-5346D191AF7F}">
      <dsp:nvSpPr>
        <dsp:cNvPr id="0" name=""/>
        <dsp:cNvSpPr/>
      </dsp:nvSpPr>
      <dsp:spPr>
        <a:xfrm>
          <a:off x="1977091" y="64176"/>
          <a:ext cx="7218684" cy="1283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Навигация и информирование:</a:t>
          </a:r>
          <a:r>
            <a:rPr lang="ru-RU" sz="2000" b="0" i="0" kern="1200" dirty="0"/>
            <a:t> 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kern="1200" dirty="0"/>
            <a:t>создание «точки входа» в конкурсы (положения, ссылки, архивы)</a:t>
          </a:r>
          <a:endParaRPr lang="ru-RU" sz="2000" kern="1200" dirty="0"/>
        </a:p>
      </dsp:txBody>
      <dsp:txXfrm>
        <a:off x="1977091" y="64176"/>
        <a:ext cx="7218684" cy="1283534"/>
      </dsp:txXfrm>
    </dsp:sp>
    <dsp:sp modelId="{D076C09C-B6C6-4A99-9DB7-0919C204795F}">
      <dsp:nvSpPr>
        <dsp:cNvPr id="0" name=""/>
        <dsp:cNvSpPr/>
      </dsp:nvSpPr>
      <dsp:spPr>
        <a:xfrm>
          <a:off x="1839155" y="1347710"/>
          <a:ext cx="73566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C745E1-3397-43F8-AA3B-4055088CCF02}">
      <dsp:nvSpPr>
        <dsp:cNvPr id="0" name=""/>
        <dsp:cNvSpPr/>
      </dsp:nvSpPr>
      <dsp:spPr>
        <a:xfrm>
          <a:off x="1977091" y="1411887"/>
          <a:ext cx="7218684" cy="1283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Сопровождение и подготовка:</a:t>
          </a:r>
          <a:r>
            <a:rPr lang="ru-RU" sz="2000" b="0" i="0" kern="1200" dirty="0"/>
            <a:t> 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kern="1200" dirty="0"/>
            <a:t>организация системы конкурсного сопровождения, в том числе консультаций с победителями прошлых лет</a:t>
          </a:r>
        </a:p>
      </dsp:txBody>
      <dsp:txXfrm>
        <a:off x="1977091" y="1411887"/>
        <a:ext cx="7218684" cy="1283534"/>
      </dsp:txXfrm>
    </dsp:sp>
    <dsp:sp modelId="{EDCA634F-AC73-4D56-8D3B-2DC07DB05F88}">
      <dsp:nvSpPr>
        <dsp:cNvPr id="0" name=""/>
        <dsp:cNvSpPr/>
      </dsp:nvSpPr>
      <dsp:spPr>
        <a:xfrm>
          <a:off x="1839155" y="2695421"/>
          <a:ext cx="73566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BA6E05-6EAB-45A8-AADE-5FA325C4F99A}">
      <dsp:nvSpPr>
        <dsp:cNvPr id="0" name=""/>
        <dsp:cNvSpPr/>
      </dsp:nvSpPr>
      <dsp:spPr>
        <a:xfrm>
          <a:off x="1977091" y="2759598"/>
          <a:ext cx="7218684" cy="1283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Формирование кадрового резерва:</a:t>
          </a:r>
          <a:r>
            <a:rPr lang="ru-RU" sz="2000" b="0" i="0" kern="1200" dirty="0"/>
            <a:t> 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kern="1200" dirty="0"/>
            <a:t>выявление и поддержка педагогов-лидеров</a:t>
          </a:r>
        </a:p>
      </dsp:txBody>
      <dsp:txXfrm>
        <a:off x="1977091" y="2759598"/>
        <a:ext cx="7218684" cy="1283534"/>
      </dsp:txXfrm>
    </dsp:sp>
    <dsp:sp modelId="{5F2A95BD-0A0C-4A16-81AC-BA7D546D8028}">
      <dsp:nvSpPr>
        <dsp:cNvPr id="0" name=""/>
        <dsp:cNvSpPr/>
      </dsp:nvSpPr>
      <dsp:spPr>
        <a:xfrm>
          <a:off x="1839155" y="4043132"/>
          <a:ext cx="73566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47E1E5-4FEA-439A-A3FF-A9A699698F9E}">
      <dsp:nvSpPr>
        <dsp:cNvPr id="0" name=""/>
        <dsp:cNvSpPr/>
      </dsp:nvSpPr>
      <dsp:spPr>
        <a:xfrm>
          <a:off x="0" y="2350"/>
          <a:ext cx="83921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8C90BD-B976-4EAB-965D-23E03842EA58}">
      <dsp:nvSpPr>
        <dsp:cNvPr id="0" name=""/>
        <dsp:cNvSpPr/>
      </dsp:nvSpPr>
      <dsp:spPr>
        <a:xfrm>
          <a:off x="0" y="2350"/>
          <a:ext cx="1678432" cy="4809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  </a:t>
          </a:r>
        </a:p>
      </dsp:txBody>
      <dsp:txXfrm>
        <a:off x="0" y="2350"/>
        <a:ext cx="1678432" cy="4809928"/>
      </dsp:txXfrm>
    </dsp:sp>
    <dsp:sp modelId="{BEF2CB06-2952-42E0-8D69-38E2D26A1376}">
      <dsp:nvSpPr>
        <dsp:cNvPr id="0" name=""/>
        <dsp:cNvSpPr/>
      </dsp:nvSpPr>
      <dsp:spPr>
        <a:xfrm>
          <a:off x="1804314" y="77506"/>
          <a:ext cx="6587845" cy="1503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kern="1200" dirty="0"/>
            <a:t>Двигатель прогресса: проекты, РИП, РСП формируют ключевые тренды развития всей системы образования области, а ММС обеспечивает их адаптацию и внедрение на муниципальном уровне</a:t>
          </a:r>
          <a:endParaRPr lang="ru-RU" sz="2000" b="0" kern="1200" dirty="0"/>
        </a:p>
      </dsp:txBody>
      <dsp:txXfrm>
        <a:off x="1804314" y="77506"/>
        <a:ext cx="6587845" cy="1503102"/>
      </dsp:txXfrm>
    </dsp:sp>
    <dsp:sp modelId="{945AE7DD-698E-4CB6-8369-CD0C5D349391}">
      <dsp:nvSpPr>
        <dsp:cNvPr id="0" name=""/>
        <dsp:cNvSpPr/>
      </dsp:nvSpPr>
      <dsp:spPr>
        <a:xfrm>
          <a:off x="1678431" y="1580608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CEC441-AB9D-48C2-9E5C-544E23A13336}">
      <dsp:nvSpPr>
        <dsp:cNvPr id="0" name=""/>
        <dsp:cNvSpPr/>
      </dsp:nvSpPr>
      <dsp:spPr>
        <a:xfrm>
          <a:off x="1804314" y="1655763"/>
          <a:ext cx="6587845" cy="1503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kern="1200" dirty="0"/>
            <a:t>Реакция на вызовы: позволяет муниципалитету гибко и системно отвечать на актуальные запросы, транслируемые через региональную политику в сфере образования</a:t>
          </a:r>
        </a:p>
      </dsp:txBody>
      <dsp:txXfrm>
        <a:off x="1804314" y="1655763"/>
        <a:ext cx="6587845" cy="1503102"/>
      </dsp:txXfrm>
    </dsp:sp>
    <dsp:sp modelId="{29FCFD15-3B9D-4CF9-9845-26E76285C853}">
      <dsp:nvSpPr>
        <dsp:cNvPr id="0" name=""/>
        <dsp:cNvSpPr/>
      </dsp:nvSpPr>
      <dsp:spPr>
        <a:xfrm>
          <a:off x="1678431" y="3158866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873217-77B1-4BD3-A180-3123F897DAAB}">
      <dsp:nvSpPr>
        <dsp:cNvPr id="0" name=""/>
        <dsp:cNvSpPr/>
      </dsp:nvSpPr>
      <dsp:spPr>
        <a:xfrm>
          <a:off x="1804314" y="3234021"/>
          <a:ext cx="6587845" cy="1503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kern="1200" dirty="0"/>
            <a:t>КУРО и сетевое взаимодействие: участие в региональных проектах и работе площадок открывают доступ к дополнительному методическому сопровождению, ресурсам и механизмам обмена практиками между муниципалитетами, усиливая потенциал системы образования</a:t>
          </a:r>
        </a:p>
      </dsp:txBody>
      <dsp:txXfrm>
        <a:off x="1804314" y="3234021"/>
        <a:ext cx="6587845" cy="1503102"/>
      </dsp:txXfrm>
    </dsp:sp>
    <dsp:sp modelId="{9ED8CD94-3504-4A82-AC34-5E7EE5C169BF}">
      <dsp:nvSpPr>
        <dsp:cNvPr id="0" name=""/>
        <dsp:cNvSpPr/>
      </dsp:nvSpPr>
      <dsp:spPr>
        <a:xfrm>
          <a:off x="1678431" y="4737123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4A060-6620-4E21-A67F-A70890B805FE}">
      <dsp:nvSpPr>
        <dsp:cNvPr id="0" name=""/>
        <dsp:cNvSpPr/>
      </dsp:nvSpPr>
      <dsp:spPr>
        <a:xfrm rot="5400000">
          <a:off x="-279602" y="282627"/>
          <a:ext cx="1864014" cy="13048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 dirty="0"/>
            <a:t>Задача</a:t>
          </a:r>
          <a:endParaRPr lang="ru-RU" sz="2400" b="0" kern="1200" dirty="0"/>
        </a:p>
      </dsp:txBody>
      <dsp:txXfrm rot="-5400000">
        <a:off x="0" y="655430"/>
        <a:ext cx="1304810" cy="559204"/>
      </dsp:txXfrm>
    </dsp:sp>
    <dsp:sp modelId="{A295F8B0-E60D-47B6-9ADF-9591C27911E5}">
      <dsp:nvSpPr>
        <dsp:cNvPr id="0" name=""/>
        <dsp:cNvSpPr/>
      </dsp:nvSpPr>
      <dsp:spPr>
        <a:xfrm rot="5400000">
          <a:off x="5557814" y="-4249979"/>
          <a:ext cx="1211609" cy="97176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900" b="0" i="0" kern="1200" dirty="0"/>
            <a:t>Обеспечить сбалансированное развитие инновационного потенциала всех школ региона, предоставив целевой доступ к ресурсам и поддержке, а также визуализировать участие образовательных организаций в региональных проектах для эффективного управления</a:t>
          </a:r>
          <a:endParaRPr lang="ru-RU" sz="1900" b="0" kern="1200" dirty="0"/>
        </a:p>
      </dsp:txBody>
      <dsp:txXfrm rot="-5400000">
        <a:off x="1304810" y="62171"/>
        <a:ext cx="9658472" cy="1093317"/>
      </dsp:txXfrm>
    </dsp:sp>
    <dsp:sp modelId="{31F93A92-1F93-4490-A393-45823EDE7D0D}">
      <dsp:nvSpPr>
        <dsp:cNvPr id="0" name=""/>
        <dsp:cNvSpPr/>
      </dsp:nvSpPr>
      <dsp:spPr>
        <a:xfrm rot="5400000">
          <a:off x="-279602" y="1955177"/>
          <a:ext cx="1864014" cy="13048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 dirty="0"/>
            <a:t>Решение</a:t>
          </a:r>
          <a:endParaRPr lang="ru-RU" sz="2400" b="0" i="0" kern="1200" dirty="0"/>
        </a:p>
      </dsp:txBody>
      <dsp:txXfrm rot="-5400000">
        <a:off x="0" y="2327980"/>
        <a:ext cx="1304810" cy="559204"/>
      </dsp:txXfrm>
    </dsp:sp>
    <dsp:sp modelId="{25229F3D-EB23-4959-A3CE-3C7FBC7F648B}">
      <dsp:nvSpPr>
        <dsp:cNvPr id="0" name=""/>
        <dsp:cNvSpPr/>
      </dsp:nvSpPr>
      <dsp:spPr>
        <a:xfrm rot="5400000">
          <a:off x="5557814" y="-2577428"/>
          <a:ext cx="1211609" cy="97176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900" b="0" i="0" kern="1200" dirty="0"/>
            <a:t>Создание инновационной карты региона с прикреплённым перечнем школ-участников проектов, РИП, РСП и прямыми ссылками на их сайты с проектной информацией</a:t>
          </a:r>
        </a:p>
      </dsp:txBody>
      <dsp:txXfrm rot="-5400000">
        <a:off x="1304810" y="1734722"/>
        <a:ext cx="9658472" cy="1093317"/>
      </dsp:txXfrm>
    </dsp:sp>
    <dsp:sp modelId="{E4FBEA7C-1D9A-4975-A7EE-9FC8DB45DAFA}">
      <dsp:nvSpPr>
        <dsp:cNvPr id="0" name=""/>
        <dsp:cNvSpPr/>
      </dsp:nvSpPr>
      <dsp:spPr>
        <a:xfrm rot="5400000">
          <a:off x="-279602" y="3627728"/>
          <a:ext cx="1864014" cy="13048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/>
            <a:t>Результат</a:t>
          </a:r>
          <a:endParaRPr lang="ru-RU" sz="2400" b="0" i="0" kern="1200"/>
        </a:p>
      </dsp:txBody>
      <dsp:txXfrm rot="-5400000">
        <a:off x="0" y="4000531"/>
        <a:ext cx="1304810" cy="559204"/>
      </dsp:txXfrm>
    </dsp:sp>
    <dsp:sp modelId="{BE305F9F-41BA-4644-A55E-997B566282E0}">
      <dsp:nvSpPr>
        <dsp:cNvPr id="0" name=""/>
        <dsp:cNvSpPr/>
      </dsp:nvSpPr>
      <dsp:spPr>
        <a:xfrm rot="5400000">
          <a:off x="5557814" y="-904878"/>
          <a:ext cx="1211609" cy="97176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1900" b="0" i="0" kern="1200" dirty="0"/>
            <a:t>Прозрачная система участия школ в инновационной деятельности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1900" b="0" i="0" kern="1200" dirty="0"/>
            <a:t>Точечное распределение ресурсов и поддержки школам с учётом их потребностей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1900" b="0" i="0" kern="1200" dirty="0"/>
            <a:t>Доступ всех образовательных организаций к актуальным практикам и партнёрам</a:t>
          </a:r>
        </a:p>
      </dsp:txBody>
      <dsp:txXfrm rot="-5400000">
        <a:off x="1304810" y="3407272"/>
        <a:ext cx="9658472" cy="109331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47E1E5-4FEA-439A-A3FF-A9A699698F9E}">
      <dsp:nvSpPr>
        <dsp:cNvPr id="0" name=""/>
        <dsp:cNvSpPr/>
      </dsp:nvSpPr>
      <dsp:spPr>
        <a:xfrm>
          <a:off x="0" y="0"/>
          <a:ext cx="83921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8C90BD-B976-4EAB-965D-23E03842EA58}">
      <dsp:nvSpPr>
        <dsp:cNvPr id="0" name=""/>
        <dsp:cNvSpPr/>
      </dsp:nvSpPr>
      <dsp:spPr>
        <a:xfrm>
          <a:off x="0" y="0"/>
          <a:ext cx="1678432" cy="481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  </a:t>
          </a:r>
        </a:p>
      </dsp:txBody>
      <dsp:txXfrm>
        <a:off x="0" y="0"/>
        <a:ext cx="1678432" cy="4814630"/>
      </dsp:txXfrm>
    </dsp:sp>
    <dsp:sp modelId="{BEF2CB06-2952-42E0-8D69-38E2D26A1376}">
      <dsp:nvSpPr>
        <dsp:cNvPr id="0" name=""/>
        <dsp:cNvSpPr/>
      </dsp:nvSpPr>
      <dsp:spPr>
        <a:xfrm>
          <a:off x="1804314" y="75228"/>
          <a:ext cx="6587845" cy="150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Связующее звено:</a:t>
          </a:r>
          <a:r>
            <a:rPr lang="ru-RU" sz="2000" b="0" i="0" kern="1200" dirty="0"/>
            <a:t>  является </a:t>
          </a:r>
          <a:r>
            <a:rPr lang="ru-RU" sz="2000" b="1" i="0" kern="1200" dirty="0"/>
            <a:t>мостом</a:t>
          </a:r>
          <a:r>
            <a:rPr lang="ru-RU" sz="2000" b="0" i="0" kern="1200" dirty="0"/>
            <a:t> между инновациями (где практики рождаются) и методическим сопровождением (где они тиражируются)</a:t>
          </a:r>
          <a:endParaRPr lang="ru-RU" sz="2000" kern="1200" dirty="0"/>
        </a:p>
      </dsp:txBody>
      <dsp:txXfrm>
        <a:off x="1804314" y="75228"/>
        <a:ext cx="6587845" cy="1504571"/>
      </dsp:txXfrm>
    </dsp:sp>
    <dsp:sp modelId="{945AE7DD-698E-4CB6-8369-CD0C5D349391}">
      <dsp:nvSpPr>
        <dsp:cNvPr id="0" name=""/>
        <dsp:cNvSpPr/>
      </dsp:nvSpPr>
      <dsp:spPr>
        <a:xfrm>
          <a:off x="1678432" y="1579800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6D7E03-E2FB-4D7E-B9A8-626FE0DCD36E}">
      <dsp:nvSpPr>
        <dsp:cNvPr id="0" name=""/>
        <dsp:cNvSpPr/>
      </dsp:nvSpPr>
      <dsp:spPr>
        <a:xfrm>
          <a:off x="1804314" y="1655029"/>
          <a:ext cx="6587845" cy="150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Систематизация опыта:</a:t>
          </a:r>
          <a:r>
            <a:rPr lang="ru-RU" sz="2000" b="0" i="0" kern="1200" dirty="0"/>
            <a:t> превращает разрозненные находки педагогов в структурированный, поисковый ресурс</a:t>
          </a:r>
        </a:p>
      </dsp:txBody>
      <dsp:txXfrm>
        <a:off x="1804314" y="1655029"/>
        <a:ext cx="6587845" cy="1504571"/>
      </dsp:txXfrm>
    </dsp:sp>
    <dsp:sp modelId="{EAB87AA3-4414-4EA4-AB95-78EFE48C1CC1}">
      <dsp:nvSpPr>
        <dsp:cNvPr id="0" name=""/>
        <dsp:cNvSpPr/>
      </dsp:nvSpPr>
      <dsp:spPr>
        <a:xfrm>
          <a:off x="1678432" y="3159600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0CDD33-5A30-43A0-8FB1-D8360040B862}">
      <dsp:nvSpPr>
        <dsp:cNvPr id="0" name=""/>
        <dsp:cNvSpPr/>
      </dsp:nvSpPr>
      <dsp:spPr>
        <a:xfrm>
          <a:off x="1804314" y="3234829"/>
          <a:ext cx="6587845" cy="150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Основа для ИОМ:</a:t>
          </a:r>
          <a:r>
            <a:rPr lang="ru-RU" sz="2000" b="0" i="0" kern="1200" dirty="0"/>
            <a:t> лучшие практики становятся «строительным материалом» для индивидуальных образовательных маршрутов</a:t>
          </a:r>
        </a:p>
      </dsp:txBody>
      <dsp:txXfrm>
        <a:off x="1804314" y="3234829"/>
        <a:ext cx="6587845" cy="1504571"/>
      </dsp:txXfrm>
    </dsp:sp>
    <dsp:sp modelId="{DBCAB0B9-352B-43ED-AA3E-D6BF0F68F5F6}">
      <dsp:nvSpPr>
        <dsp:cNvPr id="0" name=""/>
        <dsp:cNvSpPr/>
      </dsp:nvSpPr>
      <dsp:spPr>
        <a:xfrm>
          <a:off x="1678432" y="4739401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4A060-6620-4E21-A67F-A70890B805FE}">
      <dsp:nvSpPr>
        <dsp:cNvPr id="0" name=""/>
        <dsp:cNvSpPr/>
      </dsp:nvSpPr>
      <dsp:spPr>
        <a:xfrm rot="5400000">
          <a:off x="-303600" y="307559"/>
          <a:ext cx="2024002" cy="14168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i="0" kern="1200" dirty="0"/>
            <a:t>Задача</a:t>
          </a:r>
          <a:endParaRPr lang="ru-RU" sz="2600" b="0" kern="1200" dirty="0"/>
        </a:p>
      </dsp:txBody>
      <dsp:txXfrm rot="-5400000">
        <a:off x="1" y="712360"/>
        <a:ext cx="1416801" cy="607201"/>
      </dsp:txXfrm>
    </dsp:sp>
    <dsp:sp modelId="{A295F8B0-E60D-47B6-9ADF-9591C27911E5}">
      <dsp:nvSpPr>
        <dsp:cNvPr id="0" name=""/>
        <dsp:cNvSpPr/>
      </dsp:nvSpPr>
      <dsp:spPr>
        <a:xfrm rot="5400000">
          <a:off x="5745625" y="-4324864"/>
          <a:ext cx="1315601" cy="99732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/>
            <a:t>Систематизировать лучшие педагогические практики, обеспечив их удобный поиск, тиражирование и практическое использование для развития региональной системы образования</a:t>
          </a:r>
          <a:endParaRPr lang="ru-RU" sz="2000" b="0" kern="1200" dirty="0"/>
        </a:p>
      </dsp:txBody>
      <dsp:txXfrm rot="-5400000">
        <a:off x="1416801" y="68182"/>
        <a:ext cx="9909027" cy="1187157"/>
      </dsp:txXfrm>
    </dsp:sp>
    <dsp:sp modelId="{2435D2DC-5229-499D-BC28-66D0E5091839}">
      <dsp:nvSpPr>
        <dsp:cNvPr id="0" name=""/>
        <dsp:cNvSpPr/>
      </dsp:nvSpPr>
      <dsp:spPr>
        <a:xfrm rot="5400000">
          <a:off x="-303600" y="2141330"/>
          <a:ext cx="2024002" cy="14168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i="0" kern="1200" dirty="0"/>
            <a:t>Решение</a:t>
          </a:r>
          <a:endParaRPr lang="ru-RU" sz="2600" b="0" i="0" kern="1200" dirty="0"/>
        </a:p>
      </dsp:txBody>
      <dsp:txXfrm rot="-5400000">
        <a:off x="1" y="2546131"/>
        <a:ext cx="1416801" cy="607201"/>
      </dsp:txXfrm>
    </dsp:sp>
    <dsp:sp modelId="{FB058501-4DCD-43DD-93B3-8F8B76127A18}">
      <dsp:nvSpPr>
        <dsp:cNvPr id="0" name=""/>
        <dsp:cNvSpPr/>
      </dsp:nvSpPr>
      <dsp:spPr>
        <a:xfrm rot="5400000">
          <a:off x="5745625" y="-2491093"/>
          <a:ext cx="1315601" cy="99732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/>
            <a:t>Создание на сайте ММС специализированного раздела с: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ru-RU" sz="2000" b="0" i="0" kern="1200" dirty="0"/>
            <a:t>тематическим рубрикатором (по предметам, уровням образования, типам образовательных задач)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ru-RU" sz="2000" b="0" i="0" kern="1200" dirty="0"/>
            <a:t>едиными требованиями к структуре представления практик (актуальность, теоретическая основа</a:t>
          </a:r>
          <a:r>
            <a:rPr lang="ru-RU" sz="1700" b="0" i="0" kern="1200" dirty="0"/>
            <a:t>, </a:t>
          </a:r>
          <a:r>
            <a:rPr lang="ru-RU" sz="2000" b="0" i="0" kern="1200" dirty="0"/>
            <a:t>методическое решение, достигнутые результаты)</a:t>
          </a:r>
        </a:p>
      </dsp:txBody>
      <dsp:txXfrm rot="-5400000">
        <a:off x="1416801" y="1901953"/>
        <a:ext cx="9909027" cy="1187157"/>
      </dsp:txXfrm>
    </dsp:sp>
    <dsp:sp modelId="{F24ECEB7-05B0-4126-A397-D1DD0C28A623}">
      <dsp:nvSpPr>
        <dsp:cNvPr id="0" name=""/>
        <dsp:cNvSpPr/>
      </dsp:nvSpPr>
      <dsp:spPr>
        <a:xfrm rot="5400000">
          <a:off x="-303600" y="3975101"/>
          <a:ext cx="2024002" cy="14168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i="0" kern="1200" dirty="0"/>
            <a:t>Результат</a:t>
          </a:r>
          <a:endParaRPr lang="ru-RU" sz="2600" b="0" i="0" kern="1200" dirty="0"/>
        </a:p>
      </dsp:txBody>
      <dsp:txXfrm rot="-5400000">
        <a:off x="1" y="4379902"/>
        <a:ext cx="1416801" cy="607201"/>
      </dsp:txXfrm>
    </dsp:sp>
    <dsp:sp modelId="{43072A42-21B3-424E-9A3A-6C96B1BB4DBA}">
      <dsp:nvSpPr>
        <dsp:cNvPr id="0" name=""/>
        <dsp:cNvSpPr/>
      </dsp:nvSpPr>
      <dsp:spPr>
        <a:xfrm rot="5400000">
          <a:off x="5745625" y="-657322"/>
          <a:ext cx="1315601" cy="99732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Обеспечен быстрый и целенаправленный поиск реальных практик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Созданы условия для эффективного распространения и адаптации успешного опыта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Методические материалы становятся системным ресурсом развития, а не разрозненным набором документов</a:t>
          </a:r>
        </a:p>
      </dsp:txBody>
      <dsp:txXfrm rot="-5400000">
        <a:off x="1416801" y="3735724"/>
        <a:ext cx="9909027" cy="118715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ED2E9B-6125-42DF-AFC8-0C23979B3F30}">
      <dsp:nvSpPr>
        <dsp:cNvPr id="0" name=""/>
        <dsp:cNvSpPr/>
      </dsp:nvSpPr>
      <dsp:spPr>
        <a:xfrm>
          <a:off x="384037" y="12260"/>
          <a:ext cx="10901410" cy="1587660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252041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chemeClr val="accent5">
                  <a:lumMod val="50000"/>
                </a:schemeClr>
              </a:solidFill>
              <a:latin typeface="quote-cjk-patch"/>
            </a:rPr>
            <a:t>От хаоса к единой структуре</a:t>
          </a:r>
        </a:p>
      </dsp:txBody>
      <dsp:txXfrm>
        <a:off x="384037" y="409175"/>
        <a:ext cx="10504495" cy="793830"/>
      </dsp:txXfrm>
    </dsp:sp>
    <dsp:sp modelId="{BF32B4C8-7A0E-4D1D-A3A0-7327A93D9F6D}">
      <dsp:nvSpPr>
        <dsp:cNvPr id="0" name=""/>
        <dsp:cNvSpPr/>
      </dsp:nvSpPr>
      <dsp:spPr>
        <a:xfrm>
          <a:off x="384037" y="1236576"/>
          <a:ext cx="3357634" cy="30584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solidFill>
                <a:schemeClr val="accent5">
                  <a:lumMod val="50000"/>
                </a:schemeClr>
              </a:solidFill>
              <a:latin typeface="quote-cjk-patch"/>
            </a:rPr>
            <a:t>Соответствие Стандарту деятельности ММС</a:t>
          </a:r>
        </a:p>
      </dsp:txBody>
      <dsp:txXfrm>
        <a:off x="384037" y="1236576"/>
        <a:ext cx="3357634" cy="3058419"/>
      </dsp:txXfrm>
    </dsp:sp>
    <dsp:sp modelId="{049F0DE5-4632-4EF1-B2B4-7700735FD83A}">
      <dsp:nvSpPr>
        <dsp:cNvPr id="0" name=""/>
        <dsp:cNvSpPr/>
      </dsp:nvSpPr>
      <dsp:spPr>
        <a:xfrm>
          <a:off x="3741671" y="541481"/>
          <a:ext cx="7543776" cy="1587660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252041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chemeClr val="accent5">
                  <a:lumMod val="50000"/>
                </a:schemeClr>
              </a:solidFill>
              <a:latin typeface="quote-cjk-patch"/>
            </a:rPr>
            <a:t>От информации к действию</a:t>
          </a:r>
          <a:endParaRPr lang="ru-RU" sz="21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741671" y="938396"/>
        <a:ext cx="7146861" cy="793830"/>
      </dsp:txXfrm>
    </dsp:sp>
    <dsp:sp modelId="{9D440FC9-D2C9-445B-8073-676C5616ADB2}">
      <dsp:nvSpPr>
        <dsp:cNvPr id="0" name=""/>
        <dsp:cNvSpPr/>
      </dsp:nvSpPr>
      <dsp:spPr>
        <a:xfrm>
          <a:off x="3741671" y="1765796"/>
          <a:ext cx="3357634" cy="30584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solidFill>
                <a:schemeClr val="accent5">
                  <a:lumMod val="50000"/>
                </a:schemeClr>
              </a:solidFill>
              <a:latin typeface="quote-cjk-patch"/>
            </a:rPr>
            <a:t>Сайт  становится рабочим инструментом для методического сопровождения, поддержки и конкурсного движения</a:t>
          </a:r>
          <a:endParaRPr lang="ru-RU" sz="21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741671" y="1765796"/>
        <a:ext cx="3357634" cy="3058419"/>
      </dsp:txXfrm>
    </dsp:sp>
    <dsp:sp modelId="{1871576B-4870-40EE-9B1F-16EDECA3A47B}">
      <dsp:nvSpPr>
        <dsp:cNvPr id="0" name=""/>
        <dsp:cNvSpPr/>
      </dsp:nvSpPr>
      <dsp:spPr>
        <a:xfrm>
          <a:off x="7099306" y="1070701"/>
          <a:ext cx="4186141" cy="1587660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252041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chemeClr val="accent5">
                  <a:lumMod val="50000"/>
                </a:schemeClr>
              </a:solidFill>
              <a:latin typeface="quote-cjk-patch"/>
            </a:rPr>
            <a:t>От мероприятий к развитию</a:t>
          </a:r>
          <a:endParaRPr lang="ru-RU" sz="21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7099306" y="1467616"/>
        <a:ext cx="3789226" cy="793830"/>
      </dsp:txXfrm>
    </dsp:sp>
    <dsp:sp modelId="{A97D1A70-7744-474A-BDBE-E0AF5E7FE931}">
      <dsp:nvSpPr>
        <dsp:cNvPr id="0" name=""/>
        <dsp:cNvSpPr/>
      </dsp:nvSpPr>
      <dsp:spPr>
        <a:xfrm>
          <a:off x="7099306" y="2295016"/>
          <a:ext cx="3357634" cy="30136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solidFill>
                <a:schemeClr val="accent5">
                  <a:lumMod val="50000"/>
                </a:schemeClr>
              </a:solidFill>
              <a:latin typeface="quote-cjk-patch"/>
            </a:rPr>
            <a:t>Платформа позволит выстраивать индивидуальные и сетевые траектории роста на основе лучших практик и инноваций</a:t>
          </a:r>
          <a:endParaRPr lang="ru-RU" sz="21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7099306" y="2295016"/>
        <a:ext cx="3357634" cy="30136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EE06BF-C13D-45E9-A262-D24E14504534}">
      <dsp:nvSpPr>
        <dsp:cNvPr id="0" name=""/>
        <dsp:cNvSpPr/>
      </dsp:nvSpPr>
      <dsp:spPr>
        <a:xfrm>
          <a:off x="0" y="0"/>
          <a:ext cx="775020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34F1B2-4950-491B-9F48-6C2973D9E0E7}">
      <dsp:nvSpPr>
        <dsp:cNvPr id="0" name=""/>
        <dsp:cNvSpPr/>
      </dsp:nvSpPr>
      <dsp:spPr>
        <a:xfrm>
          <a:off x="0" y="0"/>
          <a:ext cx="1550041" cy="335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  </a:t>
          </a:r>
        </a:p>
      </dsp:txBody>
      <dsp:txXfrm>
        <a:off x="0" y="0"/>
        <a:ext cx="1550041" cy="3351320"/>
      </dsp:txXfrm>
    </dsp:sp>
    <dsp:sp modelId="{61E24FEE-F4D1-46D2-BEC2-7C9ACBEA1805}">
      <dsp:nvSpPr>
        <dsp:cNvPr id="0" name=""/>
        <dsp:cNvSpPr/>
      </dsp:nvSpPr>
      <dsp:spPr>
        <a:xfrm>
          <a:off x="1666294" y="77892"/>
          <a:ext cx="6083910" cy="1557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accent5">
                  <a:lumMod val="50000"/>
                </a:schemeClr>
              </a:solidFill>
            </a:rPr>
            <a:t>Профессиональное развитие педагога</a:t>
          </a:r>
          <a:br>
            <a:rPr lang="ru-RU" sz="2000" kern="1200" dirty="0"/>
          </a:br>
          <a:r>
            <a:rPr lang="ru-RU" sz="2000" kern="1200" dirty="0"/>
            <a:t>Диагностика и ликвидация дефицитов</a:t>
          </a:r>
          <a:br>
            <a:rPr lang="ru-RU" sz="2000" kern="1200" dirty="0"/>
          </a:br>
          <a:r>
            <a:rPr lang="ru-RU" sz="2000" kern="1200" dirty="0"/>
            <a:t>Методическое сопровождение</a:t>
          </a:r>
          <a:br>
            <a:rPr lang="ru-RU" sz="2000" kern="1200" dirty="0"/>
          </a:br>
          <a:r>
            <a:rPr lang="ru-RU" sz="2000" kern="1200" dirty="0"/>
            <a:t>Профессиональные конкурсы</a:t>
          </a:r>
          <a:br>
            <a:rPr lang="ru-RU" sz="2000" kern="1200" dirty="0"/>
          </a:br>
          <a:r>
            <a:rPr lang="ru-RU" sz="2000" kern="1200" dirty="0"/>
            <a:t>Аттестация</a:t>
          </a:r>
        </a:p>
      </dsp:txBody>
      <dsp:txXfrm>
        <a:off x="1666294" y="77892"/>
        <a:ext cx="6083910" cy="1557840"/>
      </dsp:txXfrm>
    </dsp:sp>
    <dsp:sp modelId="{D4FD41DA-51F4-4D18-B419-D7B720F6C2B6}">
      <dsp:nvSpPr>
        <dsp:cNvPr id="0" name=""/>
        <dsp:cNvSpPr/>
      </dsp:nvSpPr>
      <dsp:spPr>
        <a:xfrm>
          <a:off x="1550041" y="1635732"/>
          <a:ext cx="62001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6E36F4-81BC-48C8-A73E-396BB11E0625}">
      <dsp:nvSpPr>
        <dsp:cNvPr id="0" name=""/>
        <dsp:cNvSpPr/>
      </dsp:nvSpPr>
      <dsp:spPr>
        <a:xfrm>
          <a:off x="1666294" y="1713624"/>
          <a:ext cx="6083910" cy="1557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accent5">
                  <a:lumMod val="50000"/>
                </a:schemeClr>
              </a:solidFill>
            </a:rPr>
            <a:t>Инновации и развитие образования</a:t>
          </a:r>
          <a:br>
            <a:rPr lang="ru-RU" sz="2000" kern="1200" dirty="0">
              <a:solidFill>
                <a:schemeClr val="accent5">
                  <a:lumMod val="50000"/>
                </a:schemeClr>
              </a:solidFill>
            </a:rPr>
          </a:br>
          <a:r>
            <a:rPr lang="ru-RU" sz="2000" kern="1200" dirty="0"/>
            <a:t>Проекты</a:t>
          </a:r>
          <a:br>
            <a:rPr lang="ru-RU" sz="2000" kern="1200" dirty="0"/>
          </a:br>
          <a:r>
            <a:rPr lang="ru-RU" sz="2000" kern="1200" dirty="0"/>
            <a:t>РИП, РСП</a:t>
          </a:r>
          <a:br>
            <a:rPr lang="ru-RU" sz="2000" kern="1200" dirty="0"/>
          </a:br>
          <a:r>
            <a:rPr lang="ru-RU" sz="2000" kern="1200" dirty="0"/>
            <a:t>Образовательные инициативы</a:t>
          </a:r>
        </a:p>
      </dsp:txBody>
      <dsp:txXfrm>
        <a:off x="1666294" y="1713624"/>
        <a:ext cx="6083910" cy="1557840"/>
      </dsp:txXfrm>
    </dsp:sp>
    <dsp:sp modelId="{AF719F68-BE77-4949-9E5A-584CB2FF3538}">
      <dsp:nvSpPr>
        <dsp:cNvPr id="0" name=""/>
        <dsp:cNvSpPr/>
      </dsp:nvSpPr>
      <dsp:spPr>
        <a:xfrm>
          <a:off x="1550041" y="3271464"/>
          <a:ext cx="62001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68FDEB-717B-4A7A-AE89-BF00C35D3BBE}">
      <dsp:nvSpPr>
        <dsp:cNvPr id="0" name=""/>
        <dsp:cNvSpPr/>
      </dsp:nvSpPr>
      <dsp:spPr>
        <a:xfrm>
          <a:off x="0" y="3351320"/>
          <a:ext cx="775020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0D8E8-CEBD-4F42-905A-28597E150FAB}">
      <dsp:nvSpPr>
        <dsp:cNvPr id="0" name=""/>
        <dsp:cNvSpPr/>
      </dsp:nvSpPr>
      <dsp:spPr>
        <a:xfrm>
          <a:off x="0" y="3351320"/>
          <a:ext cx="1550041" cy="335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 dirty="0"/>
        </a:p>
      </dsp:txBody>
      <dsp:txXfrm>
        <a:off x="0" y="3351320"/>
        <a:ext cx="1550041" cy="3351320"/>
      </dsp:txXfrm>
    </dsp:sp>
    <dsp:sp modelId="{394AD9AE-3672-442E-A7ED-0CDB462B27BB}">
      <dsp:nvSpPr>
        <dsp:cNvPr id="0" name=""/>
        <dsp:cNvSpPr/>
      </dsp:nvSpPr>
      <dsp:spPr>
        <a:xfrm>
          <a:off x="1639646" y="3450428"/>
          <a:ext cx="5936436" cy="426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accent5">
                  <a:lumMod val="50000"/>
                </a:schemeClr>
              </a:solidFill>
            </a:rPr>
            <a:t>Содержание общего образования</a:t>
          </a:r>
        </a:p>
      </dsp:txBody>
      <dsp:txXfrm>
        <a:off x="1639646" y="3450428"/>
        <a:ext cx="5936436" cy="426543"/>
      </dsp:txXfrm>
    </dsp:sp>
    <dsp:sp modelId="{EF1ED3B8-1117-46BC-A6E2-8279938B5C2B}">
      <dsp:nvSpPr>
        <dsp:cNvPr id="0" name=""/>
        <dsp:cNvSpPr/>
      </dsp:nvSpPr>
      <dsp:spPr>
        <a:xfrm>
          <a:off x="1550041" y="4367878"/>
          <a:ext cx="62001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CE1D06-3216-4AAF-B725-9F90BBE34E6D}">
      <dsp:nvSpPr>
        <dsp:cNvPr id="0" name=""/>
        <dsp:cNvSpPr/>
      </dsp:nvSpPr>
      <dsp:spPr>
        <a:xfrm>
          <a:off x="1648529" y="3848921"/>
          <a:ext cx="6083910" cy="1793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accent5">
                  <a:lumMod val="50000"/>
                </a:schemeClr>
              </a:solidFill>
            </a:rPr>
            <a:t>Качество образования</a:t>
          </a:r>
        </a:p>
      </dsp:txBody>
      <dsp:txXfrm>
        <a:off x="1648529" y="3848921"/>
        <a:ext cx="6083910" cy="1793480"/>
      </dsp:txXfrm>
    </dsp:sp>
    <dsp:sp modelId="{D03D494C-AC8B-4E2F-A812-885DC86A2514}">
      <dsp:nvSpPr>
        <dsp:cNvPr id="0" name=""/>
        <dsp:cNvSpPr/>
      </dsp:nvSpPr>
      <dsp:spPr>
        <a:xfrm>
          <a:off x="1550041" y="5750691"/>
          <a:ext cx="62001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117040-93FE-45E0-992F-CE72233E0120}">
      <dsp:nvSpPr>
        <dsp:cNvPr id="0" name=""/>
        <dsp:cNvSpPr/>
      </dsp:nvSpPr>
      <dsp:spPr>
        <a:xfrm>
          <a:off x="1666294" y="4338003"/>
          <a:ext cx="6060731" cy="771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accent5">
                  <a:lumMod val="50000"/>
                </a:schemeClr>
              </a:solidFill>
            </a:rPr>
            <a:t>Лучшие педагогические практики</a:t>
          </a:r>
          <a:br>
            <a:rPr lang="ru-RU" sz="2000" kern="1200" dirty="0"/>
          </a:br>
          <a:endParaRPr lang="ru-RU" sz="2000" kern="1200" dirty="0"/>
        </a:p>
      </dsp:txBody>
      <dsp:txXfrm>
        <a:off x="1666294" y="4338003"/>
        <a:ext cx="6060731" cy="771949"/>
      </dsp:txXfrm>
    </dsp:sp>
    <dsp:sp modelId="{85D0EB5B-8C5E-468B-B906-6CA04B985B48}">
      <dsp:nvSpPr>
        <dsp:cNvPr id="0" name=""/>
        <dsp:cNvSpPr/>
      </dsp:nvSpPr>
      <dsp:spPr>
        <a:xfrm>
          <a:off x="1550041" y="6612315"/>
          <a:ext cx="62001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2BD5B-7589-40BF-B07A-D7D60518D64F}">
      <dsp:nvSpPr>
        <dsp:cNvPr id="0" name=""/>
        <dsp:cNvSpPr/>
      </dsp:nvSpPr>
      <dsp:spPr>
        <a:xfrm>
          <a:off x="0" y="2518"/>
          <a:ext cx="67480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3B413-3582-428C-8804-7914EF8B6E3C}">
      <dsp:nvSpPr>
        <dsp:cNvPr id="0" name=""/>
        <dsp:cNvSpPr/>
      </dsp:nvSpPr>
      <dsp:spPr>
        <a:xfrm>
          <a:off x="0" y="5037"/>
          <a:ext cx="1349603" cy="5153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  </a:t>
          </a:r>
        </a:p>
      </dsp:txBody>
      <dsp:txXfrm>
        <a:off x="0" y="5037"/>
        <a:ext cx="1349603" cy="5153679"/>
      </dsp:txXfrm>
    </dsp:sp>
    <dsp:sp modelId="{4893050D-F67B-4438-A5CE-03A7E3B83900}">
      <dsp:nvSpPr>
        <dsp:cNvPr id="0" name=""/>
        <dsp:cNvSpPr/>
      </dsp:nvSpPr>
      <dsp:spPr>
        <a:xfrm>
          <a:off x="1450823" y="63102"/>
          <a:ext cx="5297193" cy="1211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Приказ КУРО от 20.08.2025 № 904-04 «Об утверждении перечня обязательных разделов сайта муниципальных методических служб Московской области» </a:t>
          </a:r>
        </a:p>
      </dsp:txBody>
      <dsp:txXfrm>
        <a:off x="1450823" y="63102"/>
        <a:ext cx="5297193" cy="1211668"/>
      </dsp:txXfrm>
    </dsp:sp>
    <dsp:sp modelId="{3F39A040-2258-4C04-9350-71EAD5786091}">
      <dsp:nvSpPr>
        <dsp:cNvPr id="0" name=""/>
        <dsp:cNvSpPr/>
      </dsp:nvSpPr>
      <dsp:spPr>
        <a:xfrm>
          <a:off x="1349603" y="1274770"/>
          <a:ext cx="539841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72045B-B270-4DEA-982C-F2E39C9E93F1}">
      <dsp:nvSpPr>
        <dsp:cNvPr id="0" name=""/>
        <dsp:cNvSpPr/>
      </dsp:nvSpPr>
      <dsp:spPr>
        <a:xfrm>
          <a:off x="1450823" y="1335353"/>
          <a:ext cx="5297193" cy="1211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n-lt"/>
            </a:rPr>
            <a:t>Письмо КУРО от 17.09.2025 исх-2042</a:t>
          </a:r>
          <a:endParaRPr lang="ru-RU" sz="2000" kern="1200" dirty="0">
            <a:solidFill>
              <a:srgbClr val="000000"/>
            </a:solidFill>
            <a:latin typeface="+mn-lt"/>
          </a:endParaRPr>
        </a:p>
      </dsp:txBody>
      <dsp:txXfrm>
        <a:off x="1450823" y="1335353"/>
        <a:ext cx="5297193" cy="1211668"/>
      </dsp:txXfrm>
    </dsp:sp>
    <dsp:sp modelId="{498268D0-CBD1-48D7-8D3B-050936B57AFD}">
      <dsp:nvSpPr>
        <dsp:cNvPr id="0" name=""/>
        <dsp:cNvSpPr/>
      </dsp:nvSpPr>
      <dsp:spPr>
        <a:xfrm>
          <a:off x="1257830" y="3037235"/>
          <a:ext cx="539841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3269E8-76F0-4EC6-84A7-01BE67589C0E}">
      <dsp:nvSpPr>
        <dsp:cNvPr id="0" name=""/>
        <dsp:cNvSpPr/>
      </dsp:nvSpPr>
      <dsp:spPr>
        <a:xfrm>
          <a:off x="1433925" y="1820954"/>
          <a:ext cx="5297193" cy="1211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n-lt"/>
            </a:rPr>
            <a:t>Методические рекомендации по оптимизации сайтов муниципальных методических служб (ММС) в соответствии со Стандартом</a:t>
          </a:r>
        </a:p>
      </dsp:txBody>
      <dsp:txXfrm>
        <a:off x="1433925" y="1820954"/>
        <a:ext cx="5297193" cy="1211668"/>
      </dsp:txXfrm>
    </dsp:sp>
    <dsp:sp modelId="{B0FCCF18-ECED-4C69-8EAD-739C2C966991}">
      <dsp:nvSpPr>
        <dsp:cNvPr id="0" name=""/>
        <dsp:cNvSpPr/>
      </dsp:nvSpPr>
      <dsp:spPr>
        <a:xfrm>
          <a:off x="1257830" y="4219965"/>
          <a:ext cx="539841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7B0614-0ED2-46FF-A004-6ABB5A717DA5}">
      <dsp:nvSpPr>
        <dsp:cNvPr id="0" name=""/>
        <dsp:cNvSpPr/>
      </dsp:nvSpPr>
      <dsp:spPr>
        <a:xfrm>
          <a:off x="1450823" y="3098924"/>
          <a:ext cx="5297193" cy="1211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n-lt"/>
            </a:rPr>
            <a:t>Индивидуальные экспертные заключения по результатам аудита сайта ММС в формате архивного файла</a:t>
          </a:r>
        </a:p>
      </dsp:txBody>
      <dsp:txXfrm>
        <a:off x="1450823" y="3098924"/>
        <a:ext cx="5297193" cy="1211668"/>
      </dsp:txXfrm>
    </dsp:sp>
    <dsp:sp modelId="{9277D379-7521-436A-8274-050DD6A508E0}">
      <dsp:nvSpPr>
        <dsp:cNvPr id="0" name=""/>
        <dsp:cNvSpPr/>
      </dsp:nvSpPr>
      <dsp:spPr>
        <a:xfrm>
          <a:off x="1349603" y="5091525"/>
          <a:ext cx="539841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4A060-6620-4E21-A67F-A70890B805FE}">
      <dsp:nvSpPr>
        <dsp:cNvPr id="0" name=""/>
        <dsp:cNvSpPr/>
      </dsp:nvSpPr>
      <dsp:spPr>
        <a:xfrm rot="5400000">
          <a:off x="-301893" y="306900"/>
          <a:ext cx="2012623" cy="1408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Задача</a:t>
          </a:r>
          <a:r>
            <a:rPr lang="ru-RU" sz="4100" kern="1200" dirty="0"/>
            <a:t> </a:t>
          </a:r>
        </a:p>
      </dsp:txBody>
      <dsp:txXfrm rot="-5400000">
        <a:off x="1" y="709424"/>
        <a:ext cx="1408836" cy="603787"/>
      </dsp:txXfrm>
    </dsp:sp>
    <dsp:sp modelId="{A295F8B0-E60D-47B6-9ADF-9591C27911E5}">
      <dsp:nvSpPr>
        <dsp:cNvPr id="0" name=""/>
        <dsp:cNvSpPr/>
      </dsp:nvSpPr>
      <dsp:spPr>
        <a:xfrm rot="5400000">
          <a:off x="5622569" y="-4208726"/>
          <a:ext cx="1308893" cy="9736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/>
            <a:t>Создать удобное и унифицированное цифровое пространство, ориентированное на запросы педагогов, обеспечивающее простой поиск информации и эффективный обмен опытом в соответствии со Стандартом деятельности ММС</a:t>
          </a:r>
          <a:endParaRPr lang="ru-RU" sz="2000" kern="1200" dirty="0"/>
        </a:p>
      </dsp:txBody>
      <dsp:txXfrm rot="-5400000">
        <a:off x="1408837" y="68901"/>
        <a:ext cx="9672463" cy="1181103"/>
      </dsp:txXfrm>
    </dsp:sp>
    <dsp:sp modelId="{31E9E387-A3B4-48C7-950F-A2A4D305F38C}">
      <dsp:nvSpPr>
        <dsp:cNvPr id="0" name=""/>
        <dsp:cNvSpPr/>
      </dsp:nvSpPr>
      <dsp:spPr>
        <a:xfrm rot="5400000">
          <a:off x="-301893" y="2129291"/>
          <a:ext cx="2012623" cy="1408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i="0" kern="1200" dirty="0"/>
            <a:t>Решение</a:t>
          </a:r>
          <a:endParaRPr lang="ru-RU" sz="2600" b="0" i="0" kern="1200" dirty="0"/>
        </a:p>
      </dsp:txBody>
      <dsp:txXfrm rot="-5400000">
        <a:off x="1" y="2531815"/>
        <a:ext cx="1408836" cy="603787"/>
      </dsp:txXfrm>
    </dsp:sp>
    <dsp:sp modelId="{3FDFBF34-725C-496B-BE07-488913A852F5}">
      <dsp:nvSpPr>
        <dsp:cNvPr id="0" name=""/>
        <dsp:cNvSpPr/>
      </dsp:nvSpPr>
      <dsp:spPr>
        <a:xfrm rot="5400000">
          <a:off x="5622913" y="-2386678"/>
          <a:ext cx="1308205" cy="9736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/>
            <a:t>Внедрение единой структуры сайтов для всех методических служб Московской области, соответствующей утверждённому Стандарту деятельности</a:t>
          </a:r>
        </a:p>
      </dsp:txBody>
      <dsp:txXfrm rot="-5400000">
        <a:off x="1408837" y="1891259"/>
        <a:ext cx="9672497" cy="1180483"/>
      </dsp:txXfrm>
    </dsp:sp>
    <dsp:sp modelId="{654CA2EE-562A-4AE0-8180-21F30776AB8B}">
      <dsp:nvSpPr>
        <dsp:cNvPr id="0" name=""/>
        <dsp:cNvSpPr/>
      </dsp:nvSpPr>
      <dsp:spPr>
        <a:xfrm rot="5400000">
          <a:off x="-301893" y="3951683"/>
          <a:ext cx="2012623" cy="1408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i="0" kern="1200" dirty="0"/>
            <a:t>Результат</a:t>
          </a:r>
          <a:endParaRPr lang="ru-RU" sz="2600" b="0" i="0" kern="1200" dirty="0"/>
        </a:p>
      </dsp:txBody>
      <dsp:txXfrm rot="-5400000">
        <a:off x="1" y="4354207"/>
        <a:ext cx="1408836" cy="603787"/>
      </dsp:txXfrm>
    </dsp:sp>
    <dsp:sp modelId="{D71CB237-34E3-49A6-BA89-0F54602F750F}">
      <dsp:nvSpPr>
        <dsp:cNvPr id="0" name=""/>
        <dsp:cNvSpPr/>
      </dsp:nvSpPr>
      <dsp:spPr>
        <a:xfrm rot="5400000">
          <a:off x="5622913" y="-564286"/>
          <a:ext cx="1308205" cy="9736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Сайты ММС отражают не структуру организации, а </a:t>
          </a:r>
          <a:r>
            <a:rPr lang="ru-RU" sz="2000" b="1" i="0" kern="1200" dirty="0"/>
            <a:t>потребности пользователей</a:t>
          </a:r>
          <a:endParaRPr lang="ru-RU" sz="2000" b="0" i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Обеспечен </a:t>
          </a:r>
          <a:r>
            <a:rPr lang="ru-RU" sz="2000" b="1" i="0" kern="1200" dirty="0"/>
            <a:t>быстрый доступ</a:t>
          </a:r>
          <a:r>
            <a:rPr lang="ru-RU" sz="2000" b="0" i="0" kern="1200" dirty="0"/>
            <a:t> к методическим материалам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Созданы условия для </a:t>
          </a:r>
          <a:r>
            <a:rPr lang="ru-RU" sz="2000" b="1" i="0" kern="1200" dirty="0"/>
            <a:t>сетевого взаимодействия</a:t>
          </a:r>
          <a:r>
            <a:rPr lang="ru-RU" sz="2000" b="0" i="0" kern="1200" dirty="0"/>
            <a:t> педагогов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Выполнение Стандарта деятельности стало </a:t>
          </a:r>
          <a:r>
            <a:rPr lang="ru-RU" sz="2000" b="1" i="0" kern="1200" dirty="0"/>
            <a:t>измеримым и управляемым</a:t>
          </a:r>
          <a:endParaRPr lang="ru-RU" sz="2000" b="0" i="0" kern="1200" dirty="0"/>
        </a:p>
      </dsp:txBody>
      <dsp:txXfrm rot="-5400000">
        <a:off x="1408837" y="3713651"/>
        <a:ext cx="9672497" cy="11804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EE06BF-C13D-45E9-A262-D24E14504534}">
      <dsp:nvSpPr>
        <dsp:cNvPr id="0" name=""/>
        <dsp:cNvSpPr/>
      </dsp:nvSpPr>
      <dsp:spPr>
        <a:xfrm>
          <a:off x="0" y="0"/>
          <a:ext cx="775020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34F1B2-4950-491B-9F48-6C2973D9E0E7}">
      <dsp:nvSpPr>
        <dsp:cNvPr id="0" name=""/>
        <dsp:cNvSpPr/>
      </dsp:nvSpPr>
      <dsp:spPr>
        <a:xfrm>
          <a:off x="0" y="0"/>
          <a:ext cx="1550041" cy="335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  </a:t>
          </a:r>
        </a:p>
      </dsp:txBody>
      <dsp:txXfrm>
        <a:off x="0" y="0"/>
        <a:ext cx="1550041" cy="3351320"/>
      </dsp:txXfrm>
    </dsp:sp>
    <dsp:sp modelId="{61E24FEE-F4D1-46D2-BEC2-7C9ACBEA1805}">
      <dsp:nvSpPr>
        <dsp:cNvPr id="0" name=""/>
        <dsp:cNvSpPr/>
      </dsp:nvSpPr>
      <dsp:spPr>
        <a:xfrm>
          <a:off x="1666294" y="77892"/>
          <a:ext cx="6083910" cy="1557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accent5">
                  <a:lumMod val="50000"/>
                </a:schemeClr>
              </a:solidFill>
            </a:rPr>
            <a:t>Профессиональное развитие педагога</a:t>
          </a:r>
          <a:br>
            <a:rPr lang="ru-RU" sz="1800" kern="1200" dirty="0"/>
          </a:br>
          <a:br>
            <a:rPr lang="ru-RU" sz="1800" kern="1200" dirty="0"/>
          </a:br>
          <a:r>
            <a:rPr lang="ru-RU" sz="1800" b="1" kern="1200" dirty="0">
              <a:solidFill>
                <a:srgbClr val="C00000"/>
              </a:solidFill>
            </a:rPr>
            <a:t>Методическое сопровождение</a:t>
          </a:r>
          <a:br>
            <a:rPr lang="ru-RU" sz="1800" kern="1200" dirty="0"/>
          </a:br>
          <a:r>
            <a:rPr lang="ru-RU" sz="1800" kern="1200" dirty="0"/>
            <a:t>Профессиональные конкурсы: </a:t>
          </a:r>
          <a:r>
            <a:rPr lang="ru-RU" sz="1800" b="1" kern="1200" dirty="0">
              <a:solidFill>
                <a:srgbClr val="C00000"/>
              </a:solidFill>
            </a:rPr>
            <a:t>муниципальные конкурсы и этапы</a:t>
          </a:r>
          <a:br>
            <a:rPr lang="ru-RU" sz="1800" kern="1200" dirty="0"/>
          </a:br>
          <a:endParaRPr lang="ru-RU" sz="1800" kern="1200" dirty="0"/>
        </a:p>
      </dsp:txBody>
      <dsp:txXfrm>
        <a:off x="1666294" y="77892"/>
        <a:ext cx="6083910" cy="1557840"/>
      </dsp:txXfrm>
    </dsp:sp>
    <dsp:sp modelId="{D4FD41DA-51F4-4D18-B419-D7B720F6C2B6}">
      <dsp:nvSpPr>
        <dsp:cNvPr id="0" name=""/>
        <dsp:cNvSpPr/>
      </dsp:nvSpPr>
      <dsp:spPr>
        <a:xfrm>
          <a:off x="1550041" y="1635732"/>
          <a:ext cx="62001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6E36F4-81BC-48C8-A73E-396BB11E0625}">
      <dsp:nvSpPr>
        <dsp:cNvPr id="0" name=""/>
        <dsp:cNvSpPr/>
      </dsp:nvSpPr>
      <dsp:spPr>
        <a:xfrm>
          <a:off x="1666294" y="1713624"/>
          <a:ext cx="6083910" cy="1557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accent5">
                  <a:lumMod val="50000"/>
                </a:schemeClr>
              </a:solidFill>
            </a:rPr>
            <a:t>Инновации и развитие образования</a:t>
          </a:r>
          <a:br>
            <a:rPr lang="ru-RU" sz="1800" kern="1200" dirty="0">
              <a:solidFill>
                <a:schemeClr val="accent5">
                  <a:lumMod val="50000"/>
                </a:schemeClr>
              </a:solidFill>
            </a:rPr>
          </a:br>
          <a:r>
            <a:rPr lang="ru-RU" sz="1800" b="1" kern="1200" dirty="0">
              <a:solidFill>
                <a:srgbClr val="C00000"/>
              </a:solidFill>
            </a:rPr>
            <a:t>Проекты</a:t>
          </a:r>
          <a:br>
            <a:rPr lang="ru-RU" sz="1800" b="1" kern="1200" dirty="0">
              <a:solidFill>
                <a:srgbClr val="C00000"/>
              </a:solidFill>
            </a:rPr>
          </a:br>
          <a:r>
            <a:rPr lang="ru-RU" sz="1800" b="1" kern="1200" dirty="0">
              <a:solidFill>
                <a:srgbClr val="C00000"/>
              </a:solidFill>
            </a:rPr>
            <a:t>РИП, РСП</a:t>
          </a:r>
          <a:br>
            <a:rPr lang="ru-RU" sz="1800" b="1" kern="1200" dirty="0">
              <a:solidFill>
                <a:srgbClr val="C00000"/>
              </a:solidFill>
            </a:rPr>
          </a:br>
          <a:r>
            <a:rPr lang="ru-RU" sz="1800" b="1" kern="1200" dirty="0">
              <a:solidFill>
                <a:srgbClr val="C00000"/>
              </a:solidFill>
            </a:rPr>
            <a:t>Образовательные инициативы</a:t>
          </a:r>
        </a:p>
      </dsp:txBody>
      <dsp:txXfrm>
        <a:off x="1666294" y="1713624"/>
        <a:ext cx="6083910" cy="1557840"/>
      </dsp:txXfrm>
    </dsp:sp>
    <dsp:sp modelId="{AF719F68-BE77-4949-9E5A-584CB2FF3538}">
      <dsp:nvSpPr>
        <dsp:cNvPr id="0" name=""/>
        <dsp:cNvSpPr/>
      </dsp:nvSpPr>
      <dsp:spPr>
        <a:xfrm>
          <a:off x="1550041" y="3271464"/>
          <a:ext cx="62001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68FDEB-717B-4A7A-AE89-BF00C35D3BBE}">
      <dsp:nvSpPr>
        <dsp:cNvPr id="0" name=""/>
        <dsp:cNvSpPr/>
      </dsp:nvSpPr>
      <dsp:spPr>
        <a:xfrm>
          <a:off x="0" y="3351320"/>
          <a:ext cx="775020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0D8E8-CEBD-4F42-905A-28597E150FAB}">
      <dsp:nvSpPr>
        <dsp:cNvPr id="0" name=""/>
        <dsp:cNvSpPr/>
      </dsp:nvSpPr>
      <dsp:spPr>
        <a:xfrm>
          <a:off x="0" y="3351320"/>
          <a:ext cx="1550041" cy="335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 dirty="0"/>
        </a:p>
      </dsp:txBody>
      <dsp:txXfrm>
        <a:off x="0" y="3351320"/>
        <a:ext cx="1550041" cy="3351320"/>
      </dsp:txXfrm>
    </dsp:sp>
    <dsp:sp modelId="{8BCE1D06-3216-4AAF-B725-9F90BBE34E6D}">
      <dsp:nvSpPr>
        <dsp:cNvPr id="0" name=""/>
        <dsp:cNvSpPr/>
      </dsp:nvSpPr>
      <dsp:spPr>
        <a:xfrm>
          <a:off x="1648529" y="3329341"/>
          <a:ext cx="6083910" cy="2117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648529" y="3329341"/>
        <a:ext cx="6083910" cy="2117484"/>
      </dsp:txXfrm>
    </dsp:sp>
    <dsp:sp modelId="{D03D494C-AC8B-4E2F-A812-885DC86A2514}">
      <dsp:nvSpPr>
        <dsp:cNvPr id="0" name=""/>
        <dsp:cNvSpPr/>
      </dsp:nvSpPr>
      <dsp:spPr>
        <a:xfrm>
          <a:off x="1550041" y="5574679"/>
          <a:ext cx="62001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117040-93FE-45E0-992F-CE72233E0120}">
      <dsp:nvSpPr>
        <dsp:cNvPr id="0" name=""/>
        <dsp:cNvSpPr/>
      </dsp:nvSpPr>
      <dsp:spPr>
        <a:xfrm>
          <a:off x="1666294" y="3906779"/>
          <a:ext cx="6060731" cy="911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C00000"/>
              </a:solidFill>
            </a:rPr>
            <a:t>Лучшие педагогические практики</a:t>
          </a:r>
          <a:br>
            <a:rPr lang="ru-RU" sz="800" kern="1200" dirty="0"/>
          </a:br>
          <a:endParaRPr lang="ru-RU" sz="800" kern="1200" dirty="0"/>
        </a:p>
      </dsp:txBody>
      <dsp:txXfrm>
        <a:off x="1666294" y="3906779"/>
        <a:ext cx="6060731" cy="911407"/>
      </dsp:txXfrm>
    </dsp:sp>
    <dsp:sp modelId="{85D0EB5B-8C5E-468B-B906-6CA04B985B48}">
      <dsp:nvSpPr>
        <dsp:cNvPr id="0" name=""/>
        <dsp:cNvSpPr/>
      </dsp:nvSpPr>
      <dsp:spPr>
        <a:xfrm>
          <a:off x="1550041" y="6591961"/>
          <a:ext cx="620016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47E1E5-4FEA-439A-A3FF-A9A699698F9E}">
      <dsp:nvSpPr>
        <dsp:cNvPr id="0" name=""/>
        <dsp:cNvSpPr/>
      </dsp:nvSpPr>
      <dsp:spPr>
        <a:xfrm>
          <a:off x="0" y="0"/>
          <a:ext cx="83921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8C90BD-B976-4EAB-965D-23E03842EA58}">
      <dsp:nvSpPr>
        <dsp:cNvPr id="0" name=""/>
        <dsp:cNvSpPr/>
      </dsp:nvSpPr>
      <dsp:spPr>
        <a:xfrm>
          <a:off x="0" y="0"/>
          <a:ext cx="1678432" cy="481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  </a:t>
          </a:r>
        </a:p>
      </dsp:txBody>
      <dsp:txXfrm>
        <a:off x="0" y="0"/>
        <a:ext cx="1678432" cy="4814630"/>
      </dsp:txXfrm>
    </dsp:sp>
    <dsp:sp modelId="{BEF2CB06-2952-42E0-8D69-38E2D26A1376}">
      <dsp:nvSpPr>
        <dsp:cNvPr id="0" name=""/>
        <dsp:cNvSpPr/>
      </dsp:nvSpPr>
      <dsp:spPr>
        <a:xfrm>
          <a:off x="1804314" y="75228"/>
          <a:ext cx="6587845" cy="150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Фундамент системы:</a:t>
          </a:r>
          <a:r>
            <a:rPr lang="ru-RU" sz="2000" b="0" i="0" kern="1200" dirty="0"/>
            <a:t> без решения текущих проблем (дефициты, выгорание, адаптация) невозможна системная работа по другим направлениям</a:t>
          </a:r>
          <a:endParaRPr lang="ru-RU" sz="2000" kern="1200" dirty="0"/>
        </a:p>
      </dsp:txBody>
      <dsp:txXfrm>
        <a:off x="1804314" y="75228"/>
        <a:ext cx="6587845" cy="1504571"/>
      </dsp:txXfrm>
    </dsp:sp>
    <dsp:sp modelId="{945AE7DD-698E-4CB6-8369-CD0C5D349391}">
      <dsp:nvSpPr>
        <dsp:cNvPr id="0" name=""/>
        <dsp:cNvSpPr/>
      </dsp:nvSpPr>
      <dsp:spPr>
        <a:xfrm>
          <a:off x="1678432" y="1579800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EA7E4B-27F4-4210-9A95-C1F0BF2832A3}">
      <dsp:nvSpPr>
        <dsp:cNvPr id="0" name=""/>
        <dsp:cNvSpPr/>
      </dsp:nvSpPr>
      <dsp:spPr>
        <a:xfrm>
          <a:off x="1804314" y="1655029"/>
          <a:ext cx="6587845" cy="150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Максимальный охват:</a:t>
          </a:r>
          <a:r>
            <a:rPr lang="ru-RU" sz="2000" b="0" i="0" kern="1200" dirty="0"/>
            <a:t> данные инструменты (программы, ИОМ, кейсы, практики)  работают с </a:t>
          </a:r>
          <a:r>
            <a:rPr lang="ru-RU" sz="2000" b="1" i="0" kern="1200" dirty="0"/>
            <a:t>каждым педагогом</a:t>
          </a:r>
          <a:r>
            <a:rPr lang="ru-RU" sz="2000" b="0" i="0" kern="1200" dirty="0"/>
            <a:t> ежедневно, а не с избранными группами</a:t>
          </a:r>
        </a:p>
      </dsp:txBody>
      <dsp:txXfrm>
        <a:off x="1804314" y="1655029"/>
        <a:ext cx="6587845" cy="1504571"/>
      </dsp:txXfrm>
    </dsp:sp>
    <dsp:sp modelId="{D7DA7A0E-4730-41FC-8A6C-74348E19A9EC}">
      <dsp:nvSpPr>
        <dsp:cNvPr id="0" name=""/>
        <dsp:cNvSpPr/>
      </dsp:nvSpPr>
      <dsp:spPr>
        <a:xfrm>
          <a:off x="1678432" y="3159600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2A27B5-C801-4BB2-B392-F6BBD62C5451}">
      <dsp:nvSpPr>
        <dsp:cNvPr id="0" name=""/>
        <dsp:cNvSpPr/>
      </dsp:nvSpPr>
      <dsp:spPr>
        <a:xfrm>
          <a:off x="1804314" y="3234829"/>
          <a:ext cx="6587845" cy="150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Ключ к качеству:</a:t>
          </a:r>
          <a:r>
            <a:rPr lang="ru-RU" sz="2000" b="0" i="0" kern="1200" dirty="0"/>
            <a:t> прямо влияет на результаты учеников (ВПР, ОГЭ, РИКУ) через точечное устранение профессиональных пробелов</a:t>
          </a:r>
        </a:p>
      </dsp:txBody>
      <dsp:txXfrm>
        <a:off x="1804314" y="3234829"/>
        <a:ext cx="6587845" cy="1504571"/>
      </dsp:txXfrm>
    </dsp:sp>
    <dsp:sp modelId="{A38576B6-1C27-4EEB-9D3A-6BCB7247E254}">
      <dsp:nvSpPr>
        <dsp:cNvPr id="0" name=""/>
        <dsp:cNvSpPr/>
      </dsp:nvSpPr>
      <dsp:spPr>
        <a:xfrm>
          <a:off x="1678432" y="4739401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16A27-FBCF-455E-B028-B27BA47D00FB}">
      <dsp:nvSpPr>
        <dsp:cNvPr id="0" name=""/>
        <dsp:cNvSpPr/>
      </dsp:nvSpPr>
      <dsp:spPr>
        <a:xfrm>
          <a:off x="0" y="2659"/>
          <a:ext cx="109323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61AF8C-7981-41DB-AB61-5A151490BDF3}">
      <dsp:nvSpPr>
        <dsp:cNvPr id="0" name=""/>
        <dsp:cNvSpPr/>
      </dsp:nvSpPr>
      <dsp:spPr>
        <a:xfrm>
          <a:off x="0" y="2659"/>
          <a:ext cx="2171529" cy="5441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</dsp:txBody>
      <dsp:txXfrm>
        <a:off x="0" y="2659"/>
        <a:ext cx="2171529" cy="5441004"/>
      </dsp:txXfrm>
    </dsp:sp>
    <dsp:sp modelId="{11E40E56-4D1D-40C6-B162-5346D191AF7F}">
      <dsp:nvSpPr>
        <dsp:cNvPr id="0" name=""/>
        <dsp:cNvSpPr/>
      </dsp:nvSpPr>
      <dsp:spPr>
        <a:xfrm>
          <a:off x="2316154" y="34652"/>
          <a:ext cx="8588287" cy="702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Поддержка инфраструктуры:</a:t>
          </a:r>
          <a:r>
            <a:rPr lang="ru-RU" sz="2000" b="0" i="0" kern="1200" dirty="0"/>
            <a:t> 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kern="1200" dirty="0"/>
            <a:t>ведение качественных реестров (наставники, методактив, ГМО) и стандартизация сайтов для педагогов-наставников и ГМО</a:t>
          </a:r>
          <a:endParaRPr lang="ru-RU" sz="2000" kern="1200" dirty="0"/>
        </a:p>
      </dsp:txBody>
      <dsp:txXfrm>
        <a:off x="2316154" y="34652"/>
        <a:ext cx="8588287" cy="702161"/>
      </dsp:txXfrm>
    </dsp:sp>
    <dsp:sp modelId="{D076C09C-B6C6-4A99-9DB7-0919C204795F}">
      <dsp:nvSpPr>
        <dsp:cNvPr id="0" name=""/>
        <dsp:cNvSpPr/>
      </dsp:nvSpPr>
      <dsp:spPr>
        <a:xfrm>
          <a:off x="2171529" y="976871"/>
          <a:ext cx="868611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1FED84-ACA4-47A0-9985-D81042E8B9F4}">
      <dsp:nvSpPr>
        <dsp:cNvPr id="0" name=""/>
        <dsp:cNvSpPr/>
      </dsp:nvSpPr>
      <dsp:spPr>
        <a:xfrm>
          <a:off x="2316154" y="1008864"/>
          <a:ext cx="8588287" cy="702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Организация деятельности:</a:t>
          </a:r>
          <a:r>
            <a:rPr lang="ru-RU" sz="2000" b="0" i="0" kern="1200" dirty="0"/>
            <a:t> 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Наставничество</a:t>
          </a:r>
          <a:r>
            <a:rPr lang="ru-RU" sz="2000" kern="1200" dirty="0"/>
            <a:t>: реализация вариативной модели наставничества с типовыми траекториями сопровождения разных категорий педагогов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Методический актив</a:t>
          </a:r>
          <a:r>
            <a:rPr lang="ru-RU" sz="2000" kern="1200" dirty="0"/>
            <a:t>: разработка и реализация ИОМ под разные профессиональные дефициты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Городские методические объединения:</a:t>
          </a:r>
          <a:r>
            <a:rPr lang="ru-RU" sz="2000" kern="1200" dirty="0"/>
            <a:t> организация проблемно-тематических ГМО для обмена опытом, распространения лучших практик между территориями через сайты ГМО</a:t>
          </a:r>
          <a:endParaRPr lang="ru-RU" sz="2000" b="0" i="0" kern="1200" dirty="0"/>
        </a:p>
      </dsp:txBody>
      <dsp:txXfrm>
        <a:off x="2316154" y="1008864"/>
        <a:ext cx="8588287" cy="702161"/>
      </dsp:txXfrm>
    </dsp:sp>
    <dsp:sp modelId="{ABD5AB30-AF39-4C3E-B34E-31D74BD721DC}">
      <dsp:nvSpPr>
        <dsp:cNvPr id="0" name=""/>
        <dsp:cNvSpPr/>
      </dsp:nvSpPr>
      <dsp:spPr>
        <a:xfrm>
          <a:off x="2113419" y="3665146"/>
          <a:ext cx="868611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477F27-FF55-4EBF-872E-2515811E024D}">
      <dsp:nvSpPr>
        <dsp:cNvPr id="0" name=""/>
        <dsp:cNvSpPr/>
      </dsp:nvSpPr>
      <dsp:spPr>
        <a:xfrm>
          <a:off x="2288710" y="3511835"/>
          <a:ext cx="8588287" cy="702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Тиражирование опыта:</a:t>
          </a:r>
          <a:r>
            <a:rPr lang="ru-RU" sz="2000" b="0" i="0" kern="1200" dirty="0"/>
            <a:t> 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kern="1200" dirty="0"/>
            <a:t>использование сайтов ГМО и персональных ресурсов для распространения лучших практик</a:t>
          </a:r>
        </a:p>
      </dsp:txBody>
      <dsp:txXfrm>
        <a:off x="2288710" y="3511835"/>
        <a:ext cx="8588287" cy="702161"/>
      </dsp:txXfrm>
    </dsp:sp>
    <dsp:sp modelId="{26A6B5A4-8971-49CB-80B8-49B18DA535C6}">
      <dsp:nvSpPr>
        <dsp:cNvPr id="0" name=""/>
        <dsp:cNvSpPr/>
      </dsp:nvSpPr>
      <dsp:spPr>
        <a:xfrm>
          <a:off x="2104733" y="4590215"/>
          <a:ext cx="868611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4A060-6620-4E21-A67F-A70890B805FE}">
      <dsp:nvSpPr>
        <dsp:cNvPr id="0" name=""/>
        <dsp:cNvSpPr/>
      </dsp:nvSpPr>
      <dsp:spPr>
        <a:xfrm rot="5400000">
          <a:off x="-311376" y="318093"/>
          <a:ext cx="2075843" cy="14530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Задача </a:t>
          </a:r>
        </a:p>
      </dsp:txBody>
      <dsp:txXfrm rot="-5400000">
        <a:off x="1" y="733261"/>
        <a:ext cx="1453090" cy="622753"/>
      </dsp:txXfrm>
    </dsp:sp>
    <dsp:sp modelId="{A295F8B0-E60D-47B6-9ADF-9591C27911E5}">
      <dsp:nvSpPr>
        <dsp:cNvPr id="0" name=""/>
        <dsp:cNvSpPr/>
      </dsp:nvSpPr>
      <dsp:spPr>
        <a:xfrm rot="5400000">
          <a:off x="5708240" y="-4248432"/>
          <a:ext cx="1349298" cy="98595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/>
            <a:t>Обеспечить адресную методическую поддержку, направленную на закрытие конкретных профессиональных дефицитов педагогов, и создать условия для мотивации и профессионального признания методистов и наставников.</a:t>
          </a:r>
          <a:endParaRPr lang="ru-RU" sz="2000" b="0" kern="1200" dirty="0"/>
        </a:p>
      </dsp:txBody>
      <dsp:txXfrm rot="-5400000">
        <a:off x="1453091" y="72584"/>
        <a:ext cx="9793730" cy="1217564"/>
      </dsp:txXfrm>
    </dsp:sp>
    <dsp:sp modelId="{D075B539-60FB-43A8-A7E8-6C3698C239B8}">
      <dsp:nvSpPr>
        <dsp:cNvPr id="0" name=""/>
        <dsp:cNvSpPr/>
      </dsp:nvSpPr>
      <dsp:spPr>
        <a:xfrm rot="5400000">
          <a:off x="-311376" y="2204227"/>
          <a:ext cx="2075843" cy="14530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i="0" kern="1200" dirty="0"/>
            <a:t>Решение</a:t>
          </a:r>
          <a:endParaRPr lang="ru-RU" sz="2600" b="0" i="0" kern="1200" dirty="0"/>
        </a:p>
      </dsp:txBody>
      <dsp:txXfrm rot="-5400000">
        <a:off x="1" y="2619395"/>
        <a:ext cx="1453090" cy="622753"/>
      </dsp:txXfrm>
    </dsp:sp>
    <dsp:sp modelId="{4118A67F-94A3-4011-818B-B3A877D955AC}">
      <dsp:nvSpPr>
        <dsp:cNvPr id="0" name=""/>
        <dsp:cNvSpPr/>
      </dsp:nvSpPr>
      <dsp:spPr>
        <a:xfrm rot="5400000">
          <a:off x="5708240" y="-2362298"/>
          <a:ext cx="1349298" cy="98595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Внедрение стандартизированных сайтов ГМО для систематизации реальных профессиональных запросов и направлений работы.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Разработка сайтов-портфолио наставников с размещением практических кейсов и рабочих методик.</a:t>
          </a:r>
        </a:p>
      </dsp:txBody>
      <dsp:txXfrm rot="-5400000">
        <a:off x="1453091" y="1958718"/>
        <a:ext cx="9793730" cy="1217564"/>
      </dsp:txXfrm>
    </dsp:sp>
    <dsp:sp modelId="{ACB972C2-6AC2-4F84-93DB-D051A35B0CF6}">
      <dsp:nvSpPr>
        <dsp:cNvPr id="0" name=""/>
        <dsp:cNvSpPr/>
      </dsp:nvSpPr>
      <dsp:spPr>
        <a:xfrm rot="5400000">
          <a:off x="-311376" y="4090362"/>
          <a:ext cx="2075843" cy="14530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i="0" kern="1200" dirty="0"/>
            <a:t>Результат</a:t>
          </a:r>
          <a:endParaRPr lang="ru-RU" sz="2600" b="0" i="0" kern="1200" dirty="0"/>
        </a:p>
      </dsp:txBody>
      <dsp:txXfrm rot="-5400000">
        <a:off x="1" y="4505530"/>
        <a:ext cx="1453090" cy="622753"/>
      </dsp:txXfrm>
    </dsp:sp>
    <dsp:sp modelId="{05D987B1-CDE0-4CD6-87E4-D7249E39CA6C}">
      <dsp:nvSpPr>
        <dsp:cNvPr id="0" name=""/>
        <dsp:cNvSpPr/>
      </dsp:nvSpPr>
      <dsp:spPr>
        <a:xfrm rot="5400000">
          <a:off x="5708240" y="-476164"/>
          <a:ext cx="1349298" cy="98595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Педагоги оперативно получают проверенные решения для своих профессиональных задач.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Наставники и </a:t>
          </a:r>
          <a:r>
            <a:rPr lang="ru-RU" sz="2000" b="0" i="0" kern="1200" dirty="0" err="1"/>
            <a:t>методактив</a:t>
          </a:r>
          <a:r>
            <a:rPr lang="ru-RU" sz="2000" b="0" i="0" kern="1200" dirty="0"/>
            <a:t> видят реальную востребованность своего опыта, что повышает их мотивацию и статус.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000" b="0" i="0" kern="1200" dirty="0"/>
            <a:t>Система методической поддержки становится прозрачной, адресной и ориентированной на конкретный результат</a:t>
          </a:r>
          <a:r>
            <a:rPr lang="ru-RU" sz="1700" b="0" i="0" kern="1200" dirty="0"/>
            <a:t>.</a:t>
          </a:r>
        </a:p>
      </dsp:txBody>
      <dsp:txXfrm rot="-5400000">
        <a:off x="1453091" y="3844852"/>
        <a:ext cx="9793730" cy="121756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47E1E5-4FEA-439A-A3FF-A9A699698F9E}">
      <dsp:nvSpPr>
        <dsp:cNvPr id="0" name=""/>
        <dsp:cNvSpPr/>
      </dsp:nvSpPr>
      <dsp:spPr>
        <a:xfrm>
          <a:off x="0" y="0"/>
          <a:ext cx="83921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8C90BD-B976-4EAB-965D-23E03842EA58}">
      <dsp:nvSpPr>
        <dsp:cNvPr id="0" name=""/>
        <dsp:cNvSpPr/>
      </dsp:nvSpPr>
      <dsp:spPr>
        <a:xfrm>
          <a:off x="0" y="0"/>
          <a:ext cx="1678432" cy="481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  </a:t>
          </a:r>
        </a:p>
      </dsp:txBody>
      <dsp:txXfrm>
        <a:off x="0" y="0"/>
        <a:ext cx="1678432" cy="4814630"/>
      </dsp:txXfrm>
    </dsp:sp>
    <dsp:sp modelId="{BEF2CB06-2952-42E0-8D69-38E2D26A1376}">
      <dsp:nvSpPr>
        <dsp:cNvPr id="0" name=""/>
        <dsp:cNvSpPr/>
      </dsp:nvSpPr>
      <dsp:spPr>
        <a:xfrm>
          <a:off x="1804314" y="75228"/>
          <a:ext cx="6587845" cy="150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«Социальный лифт»:</a:t>
          </a:r>
          <a:r>
            <a:rPr lang="ru-RU" sz="2000" b="0" i="0" kern="1200" dirty="0"/>
            <a:t> конкурсы выявляют лидеров, которые затем пополняют ряды наставников и методического актива</a:t>
          </a:r>
          <a:endParaRPr lang="ru-RU" sz="2000" kern="1200" dirty="0"/>
        </a:p>
      </dsp:txBody>
      <dsp:txXfrm>
        <a:off x="1804314" y="75228"/>
        <a:ext cx="6587845" cy="1504571"/>
      </dsp:txXfrm>
    </dsp:sp>
    <dsp:sp modelId="{945AE7DD-698E-4CB6-8369-CD0C5D349391}">
      <dsp:nvSpPr>
        <dsp:cNvPr id="0" name=""/>
        <dsp:cNvSpPr/>
      </dsp:nvSpPr>
      <dsp:spPr>
        <a:xfrm>
          <a:off x="1678432" y="1579800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D68BEB-5632-484D-A37E-310EEBD05FA7}">
      <dsp:nvSpPr>
        <dsp:cNvPr id="0" name=""/>
        <dsp:cNvSpPr/>
      </dsp:nvSpPr>
      <dsp:spPr>
        <a:xfrm>
          <a:off x="1804314" y="1655029"/>
          <a:ext cx="6587845" cy="150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Мотивация и признание:</a:t>
          </a:r>
          <a:r>
            <a:rPr lang="ru-RU" sz="2000" b="0" i="0" kern="1200" dirty="0"/>
            <a:t> создают здоровую конкурентную среду и точки роста для амбициозных педагогов</a:t>
          </a:r>
        </a:p>
      </dsp:txBody>
      <dsp:txXfrm>
        <a:off x="1804314" y="1655029"/>
        <a:ext cx="6587845" cy="1504571"/>
      </dsp:txXfrm>
    </dsp:sp>
    <dsp:sp modelId="{3A59D7F6-91F2-4E77-A071-07F80EBBD2B2}">
      <dsp:nvSpPr>
        <dsp:cNvPr id="0" name=""/>
        <dsp:cNvSpPr/>
      </dsp:nvSpPr>
      <dsp:spPr>
        <a:xfrm>
          <a:off x="1678432" y="3159600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2CE9C6-302B-41B4-A3D5-940191BC2BE9}">
      <dsp:nvSpPr>
        <dsp:cNvPr id="0" name=""/>
        <dsp:cNvSpPr/>
      </dsp:nvSpPr>
      <dsp:spPr>
        <a:xfrm>
          <a:off x="1804314" y="3234829"/>
          <a:ext cx="6587845" cy="1504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Накопление практик:</a:t>
          </a:r>
          <a:r>
            <a:rPr lang="ru-RU" sz="2000" b="0" i="0" kern="1200" dirty="0"/>
            <a:t> работы победителей — готовый банк лучших методических материалов для всей системы</a:t>
          </a:r>
        </a:p>
      </dsp:txBody>
      <dsp:txXfrm>
        <a:off x="1804314" y="3234829"/>
        <a:ext cx="6587845" cy="1504571"/>
      </dsp:txXfrm>
    </dsp:sp>
    <dsp:sp modelId="{37D21204-64B6-4166-AEC1-2CF66CBD2BDB}">
      <dsp:nvSpPr>
        <dsp:cNvPr id="0" name=""/>
        <dsp:cNvSpPr/>
      </dsp:nvSpPr>
      <dsp:spPr>
        <a:xfrm>
          <a:off x="1678432" y="4739401"/>
          <a:ext cx="67137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25989-09F9-4754-A6F7-BDD48590424C}" type="datetimeFigureOut">
              <a:rPr lang="ru-RU" smtClean="0"/>
              <a:t>25.11.2025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7C14B-CDBD-4552-80A7-135215420C6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124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/>
              <a:t>Цель – повышение качества методической поддержки педагогических работников путем стандартизации деятельности муниципальных методических служб.</a:t>
            </a:r>
            <a:br>
              <a:rPr lang="ru-RU" dirty="0"/>
            </a:br>
            <a:r>
              <a:rPr lang="ru-RU" dirty="0">
                <a:solidFill>
                  <a:srgbClr val="0F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и внедрение единой структуры сайтов для всех методических служб Московской области, соответствующей утвержденному Стандарту деятельности, стали не просто технической задачей, а </a:t>
            </a:r>
            <a:r>
              <a:rPr lang="ru-RU" b="1" dirty="0">
                <a:solidFill>
                  <a:srgbClr val="0F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стратегически важным шагом</a:t>
            </a:r>
            <a:r>
              <a:rPr lang="ru-RU" dirty="0">
                <a:solidFill>
                  <a:srgbClr val="0F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на пути повышения эффективности всей системы образования региона. Актуальность данного проекта обусловлена  </a:t>
            </a:r>
            <a:r>
              <a:rPr lang="ru-RU" b="1" dirty="0">
                <a:solidFill>
                  <a:srgbClr val="0F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неэффективностью существующего разнообразия структур сайтов</a:t>
            </a:r>
            <a:r>
              <a:rPr lang="ru-RU" dirty="0">
                <a:solidFill>
                  <a:srgbClr val="0F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   </a:t>
            </a:r>
            <a:r>
              <a:rPr lang="ru-RU" b="1" dirty="0">
                <a:solidFill>
                  <a:srgbClr val="0F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потребностью в переходе на ориентированную на пользователя модель предоставления услуг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C14B-CDBD-4552-80A7-135215420C6E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23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Проблемное поле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C14B-CDBD-4552-80A7-135215420C6E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536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C14B-CDBD-4552-80A7-135215420C6E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379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C14B-CDBD-4552-80A7-135215420C6E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8159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C14B-CDBD-4552-80A7-135215420C6E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170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Конкурсы — не самоцель, а </a:t>
            </a:r>
            <a:r>
              <a:rPr lang="ru-R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инструмент кадрового отбора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и формирования ресурсной базы для методического сопровождения.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C14B-CDBD-4552-80A7-135215420C6E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909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1755A-AA6F-ABB2-347C-C47FA1357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BFE74B-0B21-1C3C-E90F-A8C4AA933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F4110A-BCBA-7679-3D24-B3B148F4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E287B1-B8E6-CCAE-9E8F-B662B0FB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6E9D19-A5E2-ACC6-6349-97ADA0CD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29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F8835-DC03-0F8F-B6BB-2C1BA2DF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944400-8401-FD4C-E613-65D9EEB7C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C66416-4292-5A6D-83CD-EB5C0243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63C00D-A19C-FA92-598E-D6AA723A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BEFE0A-8CDF-6B83-22EC-8908A97C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26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0D93EEE-73F5-338E-D46E-D662D315D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0DF788-A1EB-9310-FED6-54CAAF0D7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F13EF2-B82E-FFAD-935C-F03652F8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3FB150-C094-69F9-D892-E3F75B811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574D9D-2E52-1988-51DC-229292C2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75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20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76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871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45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112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602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188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60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D379F-63D8-306F-94DC-2F75C662D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C1CF64-89A1-6873-26E4-878A2A411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E514FB-4EA0-37D2-C5DC-B9E64129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83AF2D-967B-856D-E5BE-8E2FDEB8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41912F-9506-4566-475B-271D3ED4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27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908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090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1450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текст_зали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ED5DA6-98DF-4E69-A003-9C3720D1E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946" t="63849" r="19591" b="5038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49A29-75BE-4F77-AA73-3680CFF79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5" y="681037"/>
            <a:ext cx="11100695" cy="646331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36CA1A-B7EC-488A-87C7-FA7A71622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605" y="1733519"/>
            <a:ext cx="11100695" cy="43572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DD20CE-F93A-4793-911D-80872EACE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1EC3-0DE3-4C6B-8621-10CD16AE7AD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82295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Графика, Шрифт, символ, логотип&#10;&#10;Автоматически созданное описание">
            <a:extLst>
              <a:ext uri="{FF2B5EF4-FFF2-40B4-BE49-F238E27FC236}">
                <a16:creationId xmlns:a16="http://schemas.microsoft.com/office/drawing/2014/main" id="{60C6C7E2-67AB-E2E6-066B-FB51FAE87F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0868" t="33422" r="43584" b="44099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3C133F7-E438-D7C9-1D4A-32CBB69DCD7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C69ADF66-629D-4E63-811C-E7A0EF112C90}"/>
              </a:ext>
            </a:extLst>
          </p:cNvPr>
          <p:cNvCxnSpPr>
            <a:cxnSpLocks/>
          </p:cNvCxnSpPr>
          <p:nvPr/>
        </p:nvCxnSpPr>
        <p:spPr>
          <a:xfrm>
            <a:off x="3130550" y="487802"/>
            <a:ext cx="833755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B988037-B6DE-BD7A-3845-4C7789BE6C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3428" y="371207"/>
            <a:ext cx="2449648" cy="26184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589BBB-966F-47A7-BB72-9A841C257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428" y="687387"/>
            <a:ext cx="10904672" cy="6464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45C8D1-130E-46B4-AD8F-0B10D1913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428" y="1519587"/>
            <a:ext cx="10904672" cy="46573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9" indent="0">
              <a:buNone/>
              <a:defRPr sz="2000"/>
            </a:lvl2pPr>
            <a:lvl3pPr marL="914418" indent="0">
              <a:buNone/>
              <a:defRPr sz="1800"/>
            </a:lvl3pPr>
            <a:lvl4pPr marL="1371627" indent="0">
              <a:buNone/>
              <a:defRPr sz="1600"/>
            </a:lvl4pPr>
            <a:lvl5pPr marL="1828836" indent="0">
              <a:buNone/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515600C7-6ED1-F7D2-0353-AD2FAF63D1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45288" y="185738"/>
            <a:ext cx="4722812" cy="3159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9" indent="0" algn="r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2pPr>
            <a:lvl3pPr marL="914418" indent="0" algn="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27" indent="0" algn="r"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4pPr>
            <a:lvl5pPr marL="1828836" indent="0" algn="r"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5" name="Номер слайда 5">
            <a:extLst>
              <a:ext uri="{FF2B5EF4-FFF2-40B4-BE49-F238E27FC236}">
                <a16:creationId xmlns:a16="http://schemas.microsoft.com/office/drawing/2014/main" id="{354BC7E0-DF0C-1CF4-B919-7CD9F5FCCA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6850" y="635651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2">
                    <a:lumMod val="50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fld id="{9C6048B0-3510-4D3D-9FB5-318C68EC2E3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1154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45239-9CF5-B2F2-6B90-CBECC91D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DF8431-4ADC-45F5-2C40-413E5EC64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D7E79C-A2FD-57A6-17F4-A4B027C6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61D99E-9282-64B6-8738-B43A35C5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A93168-839F-3DE3-9A1C-DB2BB5B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83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12AD2-D645-8372-62D5-FB392844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BB8344-53CD-DE0F-A852-DC9BB7537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181AB0-E9D5-82F7-1B42-EA0AE0479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37E55F-1C27-C524-30A9-656EDC09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D7E61E-779C-5EFD-962B-89EB1C0FD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938BFA-C8E0-0B72-09A7-CB6279D3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56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C10F6-81F2-DF92-D5A7-73DA0C4E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34F01D-9BA3-5A8B-B174-88FDD1223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2952E4-F7CC-C324-7299-0235817AC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4C24FC-BDCD-6D72-B74A-037D98132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43CA7B-4BF7-3978-1428-D1B303D44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F78453E-3193-6A8C-D1A6-4CD9451E0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CA6C2A6-8327-697A-72CA-6A3453920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D501D9-DE23-BD33-A27F-3D44E8858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635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B8522-19CC-7193-A12D-7CEC2D8C6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62E66BA-2034-2B40-CB75-E678F3702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AECB2A-7201-1C98-23A4-46C3B55D3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472E00D-91C0-C098-E340-7776321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41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356DBE3-33F8-D3CC-972F-344745CB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ADD50CC-4948-63FE-5CF0-FF59718EE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CA4CB7-8133-FE99-95CB-84C3C57E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39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E26829-C938-72C4-2FA5-7E7501AED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E96E9B-6BB5-2D0E-3F71-B84098006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D3C101-EB50-C7C9-DBA1-7AD3D562B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57BBF9-757B-047C-A4E2-B87B50CF2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B77026-C824-C13B-591D-AC432867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2C1A70-B5F1-F528-1C92-FF4F4FA7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55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3C195A-F13C-F8B4-A042-B5C44EC4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308473-5BF4-C869-A15E-7BB58788E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3A8050-89C3-8A8A-71DD-442AAD49D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8F2C32-5B22-9B56-AF21-BBB2BFD8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B65A36-6408-0D18-89CE-6663FA9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EE05F5-191F-FBF5-81ED-A5F5CF24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29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1D935B-2642-FD0B-6613-D92A87964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04E40A-96FD-F2EF-DD91-86502E60F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5F67EC-27E1-B919-03C6-190DE3CC5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C5B59-73CF-453F-B9F0-ABC55FE5B288}" type="datetimeFigureOut">
              <a:rPr lang="ru-RU" smtClean="0"/>
              <a:t>25.11.2025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3528C1-2175-2E16-DE2C-0D7378C08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05562C-2B11-B483-3994-D4BF6759C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B9CCE-B090-4C7D-9B2B-F480401E55E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02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6F0B-EFA5-42E9-A775-011AFA926B06}" type="datetimeFigureOut">
              <a:rPr lang="ru-RU" smtClean="0"/>
              <a:pPr/>
              <a:t>25.11.2025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79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2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diagramLayout" Target="../diagrams/layout11.xml"/><Relationship Id="rId7" Type="http://schemas.openxmlformats.org/officeDocument/2006/relationships/image" Target="../media/image28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30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33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2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0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41D65BE-CECC-42D1-9750-D28C026C8C55}"/>
              </a:ext>
            </a:extLst>
          </p:cNvPr>
          <p:cNvSpPr/>
          <p:nvPr/>
        </p:nvSpPr>
        <p:spPr>
          <a:xfrm>
            <a:off x="3628376" y="5000943"/>
            <a:ext cx="74010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25 ноября 2025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D8ECCDC-8B76-4739-A07A-BA2CDD50A661}"/>
              </a:ext>
            </a:extLst>
          </p:cNvPr>
          <p:cNvSpPr/>
          <p:nvPr/>
        </p:nvSpPr>
        <p:spPr>
          <a:xfrm>
            <a:off x="1918506" y="1304974"/>
            <a:ext cx="96636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Региональный форум</a:t>
            </a:r>
          </a:p>
          <a:p>
            <a:pPr algn="ctr"/>
            <a:r>
              <a:rPr lang="ru-RU" sz="4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«ММС 2.0: цифровая платформа для развития образования»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2D0765-A036-498B-9EAA-6F4E25FFF3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91" y="2682097"/>
            <a:ext cx="3080385" cy="308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068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5D1C8-C89E-42F8-BD41-410872628305}"/>
              </a:ext>
            </a:extLst>
          </p:cNvPr>
          <p:cNvSpPr txBox="1">
            <a:spLocks/>
          </p:cNvSpPr>
          <p:nvPr/>
        </p:nvSpPr>
        <p:spPr>
          <a:xfrm>
            <a:off x="518784" y="239662"/>
            <a:ext cx="10904672" cy="6464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n-ea"/>
                <a:cs typeface="+mn-cs"/>
              </a:rPr>
              <a:t>Функционирование и развитие </a:t>
            </a:r>
          </a:p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n-ea"/>
                <a:cs typeface="+mn-cs"/>
              </a:rPr>
              <a:t>системы методического сопровождения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448882179"/>
              </p:ext>
            </p:extLst>
          </p:nvPr>
        </p:nvGraphicFramePr>
        <p:xfrm>
          <a:off x="1094154" y="1189607"/>
          <a:ext cx="10932383" cy="5446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Скругленная прямоугольная выноска 2"/>
          <p:cNvSpPr/>
          <p:nvPr/>
        </p:nvSpPr>
        <p:spPr>
          <a:xfrm>
            <a:off x="193431" y="2473104"/>
            <a:ext cx="2743200" cy="2655277"/>
          </a:xfrm>
          <a:prstGeom prst="wedgeRoundRectCallout">
            <a:avLst>
              <a:gd name="adj1" fmla="val 63051"/>
              <a:gd name="adj2" fmla="val 45698"/>
              <a:gd name="adj3" fmla="val 16667"/>
            </a:avLst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980" y="2497015"/>
            <a:ext cx="2543651" cy="2450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600" b="1" dirty="0">
                <a:solidFill>
                  <a:srgbClr val="0F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Стандартизация публикаций на сайтах педагогов и ГМО</a:t>
            </a:r>
            <a:r>
              <a:rPr lang="ru-RU" sz="1600" dirty="0">
                <a:solidFill>
                  <a:srgbClr val="0F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это ключ к масштабированию. Она превращает разрозненный опыт в удобный, поисковый и тиражируемый методический продукт.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03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74438282"/>
              </p:ext>
            </p:extLst>
          </p:nvPr>
        </p:nvGraphicFramePr>
        <p:xfrm>
          <a:off x="290427" y="221942"/>
          <a:ext cx="11312688" cy="5861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F45AD3-BC6B-4AFB-AED4-999DEE94F1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35331" y="5498483"/>
            <a:ext cx="6738151" cy="135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78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5D1C8-C89E-42F8-BD41-410872628305}"/>
              </a:ext>
            </a:extLst>
          </p:cNvPr>
          <p:cNvSpPr txBox="1">
            <a:spLocks/>
          </p:cNvSpPr>
          <p:nvPr/>
        </p:nvSpPr>
        <p:spPr>
          <a:xfrm>
            <a:off x="518784" y="239662"/>
            <a:ext cx="10904672" cy="6464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n-ea"/>
                <a:cs typeface="+mn-cs"/>
              </a:rPr>
              <a:t>Организация муниципальных конкурсов и этапов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1746273"/>
              </p:ext>
            </p:extLst>
          </p:nvPr>
        </p:nvGraphicFramePr>
        <p:xfrm>
          <a:off x="3477623" y="1332412"/>
          <a:ext cx="8392160" cy="4814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282" y="1419497"/>
            <a:ext cx="5043118" cy="3979272"/>
          </a:xfrm>
          <a:prstGeom prst="rect">
            <a:avLst/>
          </a:prstGeom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CA14CAF-D2E3-4252-A5D1-529970C16A33}"/>
              </a:ext>
            </a:extLst>
          </p:cNvPr>
          <p:cNvCxnSpPr>
            <a:cxnSpLocks/>
          </p:cNvCxnSpPr>
          <p:nvPr/>
        </p:nvCxnSpPr>
        <p:spPr>
          <a:xfrm flipV="1">
            <a:off x="521684" y="4998720"/>
            <a:ext cx="2313079" cy="12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543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5D1C8-C89E-42F8-BD41-410872628305}"/>
              </a:ext>
            </a:extLst>
          </p:cNvPr>
          <p:cNvSpPr txBox="1">
            <a:spLocks/>
          </p:cNvSpPr>
          <p:nvPr/>
        </p:nvSpPr>
        <p:spPr>
          <a:xfrm>
            <a:off x="380799" y="334104"/>
            <a:ext cx="10904672" cy="6464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n-ea"/>
                <a:cs typeface="+mn-cs"/>
              </a:rPr>
              <a:t>Роль сайта в развитии конкурсного движения 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11783160"/>
              </p:ext>
            </p:extLst>
          </p:nvPr>
        </p:nvGraphicFramePr>
        <p:xfrm>
          <a:off x="1311031" y="1793630"/>
          <a:ext cx="9195776" cy="4107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http://qrcoder.ru/code/?https%3A%2F%2Fumoc-schel.edumsko.ru%2Fteachdev%2Fcontests%2Fmun&amp;4&amp;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4113258"/>
            <a:ext cx="15621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664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92" y="136281"/>
            <a:ext cx="7391400" cy="5600700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8792" y="1623100"/>
            <a:ext cx="5534431" cy="4311708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4492" y="3286937"/>
            <a:ext cx="3575883" cy="3571063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5958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5D1C8-C89E-42F8-BD41-410872628305}"/>
              </a:ext>
            </a:extLst>
          </p:cNvPr>
          <p:cNvSpPr txBox="1">
            <a:spLocks/>
          </p:cNvSpPr>
          <p:nvPr/>
        </p:nvSpPr>
        <p:spPr>
          <a:xfrm>
            <a:off x="518784" y="239662"/>
            <a:ext cx="10904672" cy="6464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n-ea"/>
                <a:cs typeface="+mn-cs"/>
              </a:rPr>
              <a:t>Инновации и развитие образования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42040025"/>
              </p:ext>
            </p:extLst>
          </p:nvPr>
        </p:nvGraphicFramePr>
        <p:xfrm>
          <a:off x="3172823" y="1184366"/>
          <a:ext cx="8392160" cy="4814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321" y="1271452"/>
            <a:ext cx="4653664" cy="3013438"/>
          </a:xfrm>
          <a:prstGeom prst="rect">
            <a:avLst/>
          </a:prstGeom>
        </p:spPr>
      </p:pic>
      <p:pic>
        <p:nvPicPr>
          <p:cNvPr id="4098" name="Picture 2" descr="http://qrcoder.ru/code/?https%3A%2F%2Fumoc-schel.edumsko.ru%2Finnovation%2Fprojects&amp;4&amp;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50" y="4371976"/>
            <a:ext cx="15621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288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49744198"/>
              </p:ext>
            </p:extLst>
          </p:nvPr>
        </p:nvGraphicFramePr>
        <p:xfrm>
          <a:off x="456398" y="275208"/>
          <a:ext cx="11022429" cy="5215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6C5580-495B-4CE0-8815-4F7435A2FD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4008" y="5063618"/>
            <a:ext cx="8330629" cy="160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85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68" y="1323703"/>
            <a:ext cx="5510878" cy="33334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5D1C8-C89E-42F8-BD41-410872628305}"/>
              </a:ext>
            </a:extLst>
          </p:cNvPr>
          <p:cNvSpPr txBox="1">
            <a:spLocks/>
          </p:cNvSpPr>
          <p:nvPr/>
        </p:nvSpPr>
        <p:spPr>
          <a:xfrm>
            <a:off x="518784" y="239662"/>
            <a:ext cx="10904672" cy="6464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n-ea"/>
                <a:cs typeface="+mn-cs"/>
              </a:rPr>
              <a:t>Лучшие педагогические практики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79066822"/>
              </p:ext>
            </p:extLst>
          </p:nvPr>
        </p:nvGraphicFramePr>
        <p:xfrm>
          <a:off x="3660503" y="1323703"/>
          <a:ext cx="8392160" cy="4814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http://qrcoder.ru/code/?https%3A%2F%2Fumc-nf.edumsko.ru%2Fpractices&amp;4&amp;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44" y="4657181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7274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15871685"/>
              </p:ext>
            </p:extLst>
          </p:nvPr>
        </p:nvGraphicFramePr>
        <p:xfrm>
          <a:off x="390616" y="213064"/>
          <a:ext cx="11390051" cy="5699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506AB6-617E-40A5-83B6-1DE8E8F313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2482" y="5245315"/>
            <a:ext cx="7892946" cy="148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926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29270831"/>
              </p:ext>
            </p:extLst>
          </p:nvPr>
        </p:nvGraphicFramePr>
        <p:xfrm>
          <a:off x="348343" y="1445622"/>
          <a:ext cx="11669485" cy="5320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9373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41D65BE-CECC-42D1-9750-D28C026C8C55}"/>
              </a:ext>
            </a:extLst>
          </p:cNvPr>
          <p:cNvSpPr/>
          <p:nvPr/>
        </p:nvSpPr>
        <p:spPr>
          <a:xfrm>
            <a:off x="1814003" y="4994827"/>
            <a:ext cx="74010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25 ноября 2025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D8ECCDC-8B76-4739-A07A-BA2CDD50A661}"/>
              </a:ext>
            </a:extLst>
          </p:cNvPr>
          <p:cNvSpPr/>
          <p:nvPr/>
        </p:nvSpPr>
        <p:spPr>
          <a:xfrm>
            <a:off x="1814003" y="791169"/>
            <a:ext cx="966362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Региональный форум</a:t>
            </a:r>
          </a:p>
          <a:p>
            <a:r>
              <a:rPr lang="ru-RU" sz="29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«ММС 2.0: цифровая платформа для развития образования»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2D0765-A036-498B-9EAA-6F4E25FFF3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91" y="2499217"/>
            <a:ext cx="3080385" cy="3080385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A626C55-00A6-4ED0-A016-4A1E21BD5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0249" y="2823099"/>
            <a:ext cx="8095694" cy="1615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n-ea"/>
                <a:cs typeface="+mn-cs"/>
              </a:rPr>
              <a:t>Сайт ММС как ресурс для организации методической работы: от сбора информации к выстраиванию профессиональных траекторий</a:t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n-ea"/>
                <a:cs typeface="+mn-cs"/>
              </a:rPr>
            </a:br>
            <a:endParaRPr lang="ru-RU" sz="32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6274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19B8252-5E49-4172-8A67-F337DAEF9D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017" y="648069"/>
            <a:ext cx="4021585" cy="402158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A6FDCA3-A3CB-4CCB-B0EF-7D86EE0877D4}"/>
              </a:ext>
            </a:extLst>
          </p:cNvPr>
          <p:cNvSpPr/>
          <p:nvPr/>
        </p:nvSpPr>
        <p:spPr>
          <a:xfrm>
            <a:off x="2506463" y="4813890"/>
            <a:ext cx="69926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/>
              <a:t>ОБРАТНАЯ СВЯЗЬ </a:t>
            </a:r>
          </a:p>
        </p:txBody>
      </p:sp>
    </p:spTree>
    <p:extLst>
      <p:ext uri="{BB962C8B-B14F-4D97-AF65-F5344CB8AC3E}">
        <p14:creationId xmlns:p14="http://schemas.microsoft.com/office/powerpoint/2010/main" val="2850915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3D52C97-5016-446C-849B-1B99B24F4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296" y="1622979"/>
            <a:ext cx="3232043" cy="4633954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</p:pic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A6AA1442-A450-40C1-A21C-BACAD1BF0E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5954697"/>
              </p:ext>
            </p:extLst>
          </p:nvPr>
        </p:nvGraphicFramePr>
        <p:xfrm>
          <a:off x="2237173" y="1371790"/>
          <a:ext cx="9250531" cy="5136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Shape 49">
            <a:extLst>
              <a:ext uri="{FF2B5EF4-FFF2-40B4-BE49-F238E27FC236}">
                <a16:creationId xmlns:a16="http://schemas.microsoft.com/office/drawing/2014/main" id="{5D37C11E-568E-43BA-AD20-2719F689F63F}"/>
              </a:ext>
            </a:extLst>
          </p:cNvPr>
          <p:cNvSpPr txBox="1">
            <a:spLocks/>
          </p:cNvSpPr>
          <p:nvPr/>
        </p:nvSpPr>
        <p:spPr>
          <a:xfrm>
            <a:off x="417806" y="349877"/>
            <a:ext cx="10658676" cy="576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>
            <a:lvl1pPr marL="0" indent="0" algn="ctr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723900" indent="-2667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marL="1234438" indent="-320038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marL="1727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marL="21844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marL="26416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6pPr>
            <a:lvl7pPr marL="30988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7pPr>
            <a:lvl8pPr marL="35560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8pPr>
            <a:lvl9pPr marL="4013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1D315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Нормативные документы</a:t>
            </a:r>
          </a:p>
        </p:txBody>
      </p:sp>
    </p:spTree>
    <p:extLst>
      <p:ext uri="{BB962C8B-B14F-4D97-AF65-F5344CB8AC3E}">
        <p14:creationId xmlns:p14="http://schemas.microsoft.com/office/powerpoint/2010/main" val="2340451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9">
            <a:extLst>
              <a:ext uri="{FF2B5EF4-FFF2-40B4-BE49-F238E27FC236}">
                <a16:creationId xmlns:a16="http://schemas.microsoft.com/office/drawing/2014/main" id="{D184D091-C429-48B4-8C86-0CF292370A3F}"/>
              </a:ext>
            </a:extLst>
          </p:cNvPr>
          <p:cNvSpPr txBox="1">
            <a:spLocks/>
          </p:cNvSpPr>
          <p:nvPr/>
        </p:nvSpPr>
        <p:spPr>
          <a:xfrm>
            <a:off x="399495" y="239697"/>
            <a:ext cx="10659232" cy="846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 fontScale="92500" lnSpcReduction="10000"/>
          </a:bodyPr>
          <a:lstStyle>
            <a:lvl1pPr marL="0" indent="0" algn="ctr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723900" indent="-2667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marL="1234438" indent="-320038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marL="1727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marL="21844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marL="26416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6pPr>
            <a:lvl7pPr marL="30988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7pPr>
            <a:lvl8pPr marL="35560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8pPr>
            <a:lvl9pPr marL="4013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>
              <a:lnSpc>
                <a:spcPct val="100000"/>
              </a:lnSpc>
              <a:spcBef>
                <a:spcPts val="0"/>
              </a:spcBef>
              <a:defRPr sz="1800"/>
            </a:pPr>
            <a:r>
              <a:rPr lang="ru-RU" sz="2800" b="1" kern="0" dirty="0">
                <a:solidFill>
                  <a:srgbClr val="1D3152"/>
                </a:solidFill>
              </a:rPr>
              <a:t>Реализация Стандарта деятельности 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defRPr sz="1800"/>
            </a:pPr>
            <a:r>
              <a:rPr lang="ru-RU" sz="2800" b="1" kern="0" dirty="0">
                <a:solidFill>
                  <a:srgbClr val="1D3152"/>
                </a:solidFill>
              </a:rPr>
              <a:t>через единое цифровое пространство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4BE1C3B4-CE5B-4744-B0A6-BCBCD6A8D4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3210003"/>
              </p:ext>
            </p:extLst>
          </p:nvPr>
        </p:nvGraphicFramePr>
        <p:xfrm>
          <a:off x="4909352" y="1189607"/>
          <a:ext cx="7750205" cy="6702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495" y="3974630"/>
            <a:ext cx="5723294" cy="2091297"/>
          </a:xfrm>
          <a:prstGeom prst="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021" y="1358538"/>
            <a:ext cx="5787768" cy="1822267"/>
          </a:xfrm>
          <a:prstGeom prst="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94028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48323CC-E413-490F-8E61-F69B3033A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90" y="1595484"/>
            <a:ext cx="2857500" cy="405765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0142A7-C3C0-44E6-A01A-68081FEA2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1162" y="1577729"/>
            <a:ext cx="2886422" cy="4064031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</p:pic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202659FE-1004-4B60-89A5-93524A97BD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1578463"/>
              </p:ext>
            </p:extLst>
          </p:nvPr>
        </p:nvGraphicFramePr>
        <p:xfrm>
          <a:off x="2014244" y="1455937"/>
          <a:ext cx="6748017" cy="51587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Shape 49">
            <a:extLst>
              <a:ext uri="{FF2B5EF4-FFF2-40B4-BE49-F238E27FC236}">
                <a16:creationId xmlns:a16="http://schemas.microsoft.com/office/drawing/2014/main" id="{48576C48-3268-43EB-87A6-16E049BA13F3}"/>
              </a:ext>
            </a:extLst>
          </p:cNvPr>
          <p:cNvSpPr txBox="1">
            <a:spLocks/>
          </p:cNvSpPr>
          <p:nvPr/>
        </p:nvSpPr>
        <p:spPr>
          <a:xfrm>
            <a:off x="399495" y="239697"/>
            <a:ext cx="10659232" cy="846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>
            <a:lvl1pPr marL="0" indent="0" algn="ctr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723900" indent="-2667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marL="1234438" indent="-320038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marL="1727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marL="21844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marL="26416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6pPr>
            <a:lvl7pPr marL="30988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7pPr>
            <a:lvl8pPr marL="35560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8pPr>
            <a:lvl9pPr marL="4013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z="2800" b="1" kern="0" dirty="0">
                <a:solidFill>
                  <a:srgbClr val="1D3152"/>
                </a:solidFill>
              </a:rPr>
              <a:t>Как происходил переход?</a:t>
            </a:r>
          </a:p>
        </p:txBody>
      </p:sp>
    </p:spTree>
    <p:extLst>
      <p:ext uri="{BB962C8B-B14F-4D97-AF65-F5344CB8AC3E}">
        <p14:creationId xmlns:p14="http://schemas.microsoft.com/office/powerpoint/2010/main" val="2825443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027147B-45BF-457F-9D14-C77361F0B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857" y="4466302"/>
            <a:ext cx="8442664" cy="95519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E31A60-216F-4B02-9A01-A5AF20C8C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4" y="2272096"/>
            <a:ext cx="8512391" cy="1045946"/>
          </a:xfrm>
          <a:prstGeom prst="rect">
            <a:avLst/>
          </a:prstGeom>
        </p:spPr>
      </p:pic>
      <p:sp>
        <p:nvSpPr>
          <p:cNvPr id="6" name="Shape 49">
            <a:extLst>
              <a:ext uri="{FF2B5EF4-FFF2-40B4-BE49-F238E27FC236}">
                <a16:creationId xmlns:a16="http://schemas.microsoft.com/office/drawing/2014/main" id="{38F295FD-56BE-4C3C-BF84-814A28BB69F7}"/>
              </a:ext>
            </a:extLst>
          </p:cNvPr>
          <p:cNvSpPr txBox="1">
            <a:spLocks/>
          </p:cNvSpPr>
          <p:nvPr/>
        </p:nvSpPr>
        <p:spPr>
          <a:xfrm>
            <a:off x="399495" y="239697"/>
            <a:ext cx="10659232" cy="846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 fontScale="92500" lnSpcReduction="10000"/>
          </a:bodyPr>
          <a:lstStyle>
            <a:lvl1pPr marL="0" indent="0" algn="ctr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723900" indent="-2667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marL="1234438" indent="-320038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marL="1727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marL="21844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marL="26416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6pPr>
            <a:lvl7pPr marL="30988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7pPr>
            <a:lvl8pPr marL="35560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8pPr>
            <a:lvl9pPr marL="4013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>
              <a:lnSpc>
                <a:spcPct val="100000"/>
              </a:lnSpc>
              <a:spcBef>
                <a:spcPts val="0"/>
              </a:spcBef>
              <a:defRPr sz="1800"/>
            </a:pPr>
            <a:r>
              <a:rPr lang="ru-RU" sz="2800" b="1" kern="0" dirty="0">
                <a:solidFill>
                  <a:srgbClr val="1D3152"/>
                </a:solidFill>
              </a:rPr>
              <a:t>Большинство ММС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defRPr sz="1800"/>
            </a:pPr>
            <a:r>
              <a:rPr lang="ru-RU" sz="2800" b="1" kern="0" dirty="0">
                <a:solidFill>
                  <a:srgbClr val="1D3152"/>
                </a:solidFill>
              </a:rPr>
              <a:t>уже работают в новой структуре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2B50F41-4503-4BF2-9FFD-7728F6E8ED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02" y="3429000"/>
            <a:ext cx="8345010" cy="9263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2B16A2F-56E3-4B83-B5DA-FBF3D6E324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1152" y="5532452"/>
            <a:ext cx="8442664" cy="941476"/>
          </a:xfrm>
          <a:prstGeom prst="rect">
            <a:avLst/>
          </a:prstGeom>
        </p:spPr>
      </p:pic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8F8F1DB-F956-479D-BAD2-29CD0BBF91B7}"/>
              </a:ext>
            </a:extLst>
          </p:cNvPr>
          <p:cNvCxnSpPr>
            <a:cxnSpLocks/>
          </p:cNvCxnSpPr>
          <p:nvPr/>
        </p:nvCxnSpPr>
        <p:spPr>
          <a:xfrm>
            <a:off x="5619565" y="2965142"/>
            <a:ext cx="180216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D0A27165-98F2-44F8-89DA-AF708218F977}"/>
              </a:ext>
            </a:extLst>
          </p:cNvPr>
          <p:cNvCxnSpPr>
            <a:cxnSpLocks/>
          </p:cNvCxnSpPr>
          <p:nvPr/>
        </p:nvCxnSpPr>
        <p:spPr>
          <a:xfrm>
            <a:off x="7645154" y="2965142"/>
            <a:ext cx="79751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ACA14CAF-D2E3-4252-A5D1-529970C16A33}"/>
              </a:ext>
            </a:extLst>
          </p:cNvPr>
          <p:cNvCxnSpPr>
            <a:cxnSpLocks/>
          </p:cNvCxnSpPr>
          <p:nvPr/>
        </p:nvCxnSpPr>
        <p:spPr>
          <a:xfrm>
            <a:off x="1599460" y="3188564"/>
            <a:ext cx="375377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65E0B77C-EF29-4983-AC02-D42EAADB93D3}"/>
              </a:ext>
            </a:extLst>
          </p:cNvPr>
          <p:cNvCxnSpPr>
            <a:cxnSpLocks/>
          </p:cNvCxnSpPr>
          <p:nvPr/>
        </p:nvCxnSpPr>
        <p:spPr>
          <a:xfrm>
            <a:off x="310773" y="3188564"/>
            <a:ext cx="110965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8F2B80E3-F0A9-4F33-8318-4D0B03537951}"/>
              </a:ext>
            </a:extLst>
          </p:cNvPr>
          <p:cNvCxnSpPr>
            <a:cxnSpLocks/>
          </p:cNvCxnSpPr>
          <p:nvPr/>
        </p:nvCxnSpPr>
        <p:spPr>
          <a:xfrm>
            <a:off x="5992484" y="4076331"/>
            <a:ext cx="180216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E4A7E3A0-E6C3-4A57-8918-C60E3C52C5BB}"/>
              </a:ext>
            </a:extLst>
          </p:cNvPr>
          <p:cNvCxnSpPr>
            <a:cxnSpLocks/>
          </p:cNvCxnSpPr>
          <p:nvPr/>
        </p:nvCxnSpPr>
        <p:spPr>
          <a:xfrm>
            <a:off x="7927945" y="4076331"/>
            <a:ext cx="79751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0FADBE57-48ED-4EB0-9E49-4C4D11AE1BE0}"/>
              </a:ext>
            </a:extLst>
          </p:cNvPr>
          <p:cNvCxnSpPr>
            <a:cxnSpLocks/>
          </p:cNvCxnSpPr>
          <p:nvPr/>
        </p:nvCxnSpPr>
        <p:spPr>
          <a:xfrm>
            <a:off x="707364" y="4264241"/>
            <a:ext cx="110965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13022EC9-3894-43DC-9CA2-DF10455B1BE7}"/>
              </a:ext>
            </a:extLst>
          </p:cNvPr>
          <p:cNvCxnSpPr>
            <a:cxnSpLocks/>
          </p:cNvCxnSpPr>
          <p:nvPr/>
        </p:nvCxnSpPr>
        <p:spPr>
          <a:xfrm>
            <a:off x="5443605" y="5160887"/>
            <a:ext cx="180216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3EDEDECD-0F28-4610-8D4F-D0B737BF215B}"/>
              </a:ext>
            </a:extLst>
          </p:cNvPr>
          <p:cNvCxnSpPr>
            <a:cxnSpLocks/>
          </p:cNvCxnSpPr>
          <p:nvPr/>
        </p:nvCxnSpPr>
        <p:spPr>
          <a:xfrm>
            <a:off x="6344688" y="6209931"/>
            <a:ext cx="180216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B019E80D-F697-4305-A8E7-CBAC70DE8214}"/>
              </a:ext>
            </a:extLst>
          </p:cNvPr>
          <p:cNvCxnSpPr>
            <a:cxnSpLocks/>
          </p:cNvCxnSpPr>
          <p:nvPr/>
        </p:nvCxnSpPr>
        <p:spPr>
          <a:xfrm>
            <a:off x="8326700" y="6205494"/>
            <a:ext cx="180216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8D67622F-BA4E-42F1-9D34-E36EDA92AA6A}"/>
              </a:ext>
            </a:extLst>
          </p:cNvPr>
          <p:cNvCxnSpPr>
            <a:cxnSpLocks/>
          </p:cNvCxnSpPr>
          <p:nvPr/>
        </p:nvCxnSpPr>
        <p:spPr>
          <a:xfrm>
            <a:off x="1771152" y="6378606"/>
            <a:ext cx="110965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43482515-7FF7-41AA-9FD0-F6465ABDC49C}"/>
              </a:ext>
            </a:extLst>
          </p:cNvPr>
          <p:cNvCxnSpPr>
            <a:cxnSpLocks/>
          </p:cNvCxnSpPr>
          <p:nvPr/>
        </p:nvCxnSpPr>
        <p:spPr>
          <a:xfrm>
            <a:off x="7421732" y="5160887"/>
            <a:ext cx="904968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42818155-8673-479B-A5E6-68708AAA4063}"/>
              </a:ext>
            </a:extLst>
          </p:cNvPr>
          <p:cNvCxnSpPr>
            <a:cxnSpLocks/>
          </p:cNvCxnSpPr>
          <p:nvPr/>
        </p:nvCxnSpPr>
        <p:spPr>
          <a:xfrm>
            <a:off x="8515351" y="5163847"/>
            <a:ext cx="1019266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FF4CD62A-8E8C-4466-B78C-A5AC81DEAA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873" y="1189607"/>
            <a:ext cx="478398" cy="455813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5A87B404-9840-4CE3-9B62-75E52AB19D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9145" y="2421802"/>
            <a:ext cx="395472" cy="395472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D837BE2D-C685-4C6B-A3DD-588F3139C9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4617" y="3425305"/>
            <a:ext cx="395472" cy="395472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56F5E017-3117-482E-AC51-E9D9D9D0F9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07088" y="4441673"/>
            <a:ext cx="395472" cy="395472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F2A884C9-C94D-4937-A97A-AB50212F1A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96839" y="5532452"/>
            <a:ext cx="395472" cy="3954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8548" y="1091495"/>
            <a:ext cx="9065268" cy="1125122"/>
          </a:xfrm>
          <a:prstGeom prst="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50258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164538745"/>
              </p:ext>
            </p:extLst>
          </p:nvPr>
        </p:nvGraphicFramePr>
        <p:xfrm>
          <a:off x="289244" y="595290"/>
          <a:ext cx="11145195" cy="5667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1F4E73-C545-48E1-BD95-CD7C14C132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5766" y="5609086"/>
            <a:ext cx="6116483" cy="119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429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83" y="1245325"/>
            <a:ext cx="6460570" cy="4888845"/>
          </a:xfrm>
          <a:prstGeom prst="rect">
            <a:avLst/>
          </a:prstGeom>
        </p:spPr>
      </p:pic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4BE1C3B4-CE5B-4744-B0A6-BCBCD6A8D4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866545"/>
              </p:ext>
            </p:extLst>
          </p:nvPr>
        </p:nvGraphicFramePr>
        <p:xfrm>
          <a:off x="4441795" y="1355070"/>
          <a:ext cx="7750205" cy="6702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Shape 49">
            <a:extLst>
              <a:ext uri="{FF2B5EF4-FFF2-40B4-BE49-F238E27FC236}">
                <a16:creationId xmlns:a16="http://schemas.microsoft.com/office/drawing/2014/main" id="{38F295FD-56BE-4C3C-BF84-814A28BB69F7}"/>
              </a:ext>
            </a:extLst>
          </p:cNvPr>
          <p:cNvSpPr txBox="1">
            <a:spLocks/>
          </p:cNvSpPr>
          <p:nvPr/>
        </p:nvSpPr>
        <p:spPr>
          <a:xfrm>
            <a:off x="399495" y="239697"/>
            <a:ext cx="10659232" cy="846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>
            <a:lvl1pPr marL="0" indent="0" algn="ctr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723900" indent="-2667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marL="1234438" indent="-320038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marL="1727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marL="21844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marL="26416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6pPr>
            <a:lvl7pPr marL="30988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7pPr>
            <a:lvl8pPr marL="35560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8pPr>
            <a:lvl9pPr marL="4013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>
              <a:lnSpc>
                <a:spcPct val="100000"/>
              </a:lnSpc>
              <a:spcBef>
                <a:spcPts val="0"/>
              </a:spcBef>
              <a:defRPr sz="1800"/>
            </a:pPr>
            <a:r>
              <a:rPr lang="ru-RU" sz="2800" b="1" kern="0" dirty="0">
                <a:solidFill>
                  <a:srgbClr val="1D3152"/>
                </a:solidFill>
              </a:rPr>
              <a:t>Приоритеты в направлениях</a:t>
            </a:r>
          </a:p>
        </p:txBody>
      </p:sp>
    </p:spTree>
    <p:extLst>
      <p:ext uri="{BB962C8B-B14F-4D97-AF65-F5344CB8AC3E}">
        <p14:creationId xmlns:p14="http://schemas.microsoft.com/office/powerpoint/2010/main" val="1697062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81" y="1219199"/>
            <a:ext cx="5296965" cy="4179570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82849789"/>
              </p:ext>
            </p:extLst>
          </p:nvPr>
        </p:nvGraphicFramePr>
        <p:xfrm>
          <a:off x="3468915" y="1332412"/>
          <a:ext cx="8392160" cy="4814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AB5D1C8-C89E-42F8-BD41-410872628305}"/>
              </a:ext>
            </a:extLst>
          </p:cNvPr>
          <p:cNvSpPr txBox="1">
            <a:spLocks/>
          </p:cNvSpPr>
          <p:nvPr/>
        </p:nvSpPr>
        <p:spPr>
          <a:xfrm>
            <a:off x="518784" y="239662"/>
            <a:ext cx="10904672" cy="6464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n-ea"/>
                <a:cs typeface="+mn-cs"/>
              </a:rPr>
              <a:t>Функционирование и развитие </a:t>
            </a:r>
          </a:p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n-ea"/>
                <a:cs typeface="+mn-cs"/>
              </a:rPr>
              <a:t>системы методического сопровождения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CA14CAF-D2E3-4252-A5D1-529970C16A33}"/>
              </a:ext>
            </a:extLst>
          </p:cNvPr>
          <p:cNvCxnSpPr>
            <a:cxnSpLocks/>
          </p:cNvCxnSpPr>
          <p:nvPr/>
        </p:nvCxnSpPr>
        <p:spPr>
          <a:xfrm flipV="1">
            <a:off x="186281" y="3030583"/>
            <a:ext cx="2304370" cy="12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5406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F4CEEA70-1775-48C5-85E2-B1F08355D7A8}" vid="{708C1448-CAB8-494B-91DB-8E511FB2BA6C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5809</TotalTime>
  <Words>1199</Words>
  <Application>Microsoft Office PowerPoint</Application>
  <PresentationFormat>Широкоэкранный</PresentationFormat>
  <Paragraphs>124</Paragraphs>
  <Slides>20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Aptos</vt:lpstr>
      <vt:lpstr>Arial</vt:lpstr>
      <vt:lpstr>Calibri</vt:lpstr>
      <vt:lpstr>Calibri Light</vt:lpstr>
      <vt:lpstr>DIN Condensed </vt:lpstr>
      <vt:lpstr>quote-cjk-patch</vt:lpstr>
      <vt:lpstr>Times New Roman</vt:lpstr>
      <vt:lpstr>Тема1</vt:lpstr>
      <vt:lpstr>1_Тема Office</vt:lpstr>
      <vt:lpstr>Презентация PowerPoint</vt:lpstr>
      <vt:lpstr>Сайт ММС как ресурс для организации методической работы: от сбора информации к выстраиванию профессиональных траекторий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зонального и регионального этапов конференции проектных и  учебно-исследовательских работ «Что, как и почему?»</dc:title>
  <dc:creator>User</dc:creator>
  <cp:lastModifiedBy>Никифорова Екатерина Владимировна</cp:lastModifiedBy>
  <cp:revision>267</cp:revision>
  <dcterms:created xsi:type="dcterms:W3CDTF">2024-01-14T08:39:34Z</dcterms:created>
  <dcterms:modified xsi:type="dcterms:W3CDTF">2025-11-25T06:30:01Z</dcterms:modified>
</cp:coreProperties>
</file>